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46" r:id="rId4"/>
    <p:sldMasterId id="2147483749" r:id="rId5"/>
    <p:sldMasterId id="2147483731" r:id="rId6"/>
  </p:sldMasterIdLst>
  <p:notesMasterIdLst>
    <p:notesMasterId r:id="rId13"/>
  </p:notesMasterIdLst>
  <p:sldIdLst>
    <p:sldId id="2138" r:id="rId7"/>
    <p:sldId id="2130" r:id="rId8"/>
    <p:sldId id="2131" r:id="rId9"/>
    <p:sldId id="2132" r:id="rId10"/>
    <p:sldId id="2133" r:id="rId11"/>
    <p:sldId id="2137" r:id="rId12"/>
  </p:sldIdLst>
  <p:sldSz cx="9144000" cy="5143500" type="screen16x9"/>
  <p:notesSz cx="6858000" cy="9144000"/>
  <p:embeddedFontLst>
    <p:embeddedFont>
      <p:font typeface="Calibri" panose="020F0502020204030204" pitchFamily="34" charset="0"/>
      <p:regular r:id="rId14"/>
      <p:bold r:id="rId15"/>
      <p:italic r:id="rId16"/>
      <p:boldItalic r:id="rId17"/>
    </p:embeddedFont>
    <p:embeddedFont>
      <p:font typeface="Calibri Light" panose="020F0302020204030204" pitchFamily="34" charset="0"/>
      <p:regular r:id="rId18"/>
      <p:italic r:id="rId19"/>
    </p:embeddedFont>
    <p:embeddedFont>
      <p:font typeface="Lato" panose="020F0502020204030203" pitchFamily="34" charset="0"/>
      <p:regular r:id="rId20"/>
      <p:bold r:id="rId21"/>
      <p:italic r:id="rId22"/>
      <p:boldItalic r:id="rId23"/>
    </p:embeddedFont>
    <p:embeddedFont>
      <p:font typeface="Lato Bold" panose="020F0502020204030203" pitchFamily="34" charset="0"/>
      <p:bold r:id="rId24"/>
      <p:italic r:id="rId25"/>
      <p:boldItalic r:id="rId26"/>
    </p:embeddedFont>
    <p:embeddedFont>
      <p:font typeface="Lato Light" panose="020F0502020204030203" pitchFamily="34" charset="0"/>
      <p:regular r:id="rId27"/>
      <p: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ED21414-0CD7-DAF0-A23B-96FD11036DF5}" name="Katherine Westerhold" initials="KW" userId="S::kgwesterhold_gmail.com#ext#@edfirst.onmicrosoft.com::7a59d3ab-4c7b-468d-b51e-0c68ae2edc95" providerId="AD"/>
  <p188:author id="{B623A914-B0BD-B276-50EA-598980E5CE85}" name="Peter Ross" initials="PR" userId="S::pross@education-first.com::41a5f4c8-b6f9-406a-9f0e-32d980a560c0" providerId="AD"/>
  <p188:author id="{416A6D3A-137A-FEB8-BD9A-4F1341ADDD75}" name="Claire Takhar" initials="CT" userId="S::ctakhar@education-first.com::2c20d11e-7dfc-45d4-bbbc-8e88a5c4b0de" providerId="AD"/>
  <p188:author id="{C096EDB9-9887-BFD4-A489-07C1098EC728}" name="Katherine Westerhold" initials="KW" userId="fa64d9e33254c84d"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C5CC"/>
    <a:srgbClr val="13B2CC"/>
    <a:srgbClr val="A0BD82"/>
    <a:srgbClr val="F99C25"/>
    <a:srgbClr val="245971"/>
    <a:srgbClr val="CDC5AE"/>
    <a:srgbClr val="EDE35E"/>
    <a:srgbClr val="FFD700"/>
    <a:srgbClr val="EFE15F"/>
    <a:srgbClr val="F89D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89" autoAdjust="0"/>
    <p:restoredTop sz="92126"/>
  </p:normalViewPr>
  <p:slideViewPr>
    <p:cSldViewPr snapToGrid="0">
      <p:cViewPr varScale="1">
        <p:scale>
          <a:sx n="187" d="100"/>
          <a:sy n="187" d="100"/>
        </p:scale>
        <p:origin x="600" y="18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customXml" Target="../customXml/item3.xml"/><Relationship Id="rId21" Type="http://schemas.openxmlformats.org/officeDocument/2006/relationships/font" Target="fonts/font8.fntdata"/><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font" Target="fonts/font4.fntdata"/><Relationship Id="rId25" Type="http://schemas.openxmlformats.org/officeDocument/2006/relationships/font" Target="fonts/font12.fntdata"/><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font" Target="fonts/font11.fntdata"/><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4.xml"/><Relationship Id="rId19" Type="http://schemas.openxmlformats.org/officeDocument/2006/relationships/font" Target="fonts/font6.fntdata"/><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viewProps" Target="viewProps.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Calibri" panose="020F0502020204030204" pitchFamily="34" charset="0"/>
              </a:rPr>
              <a:t>Feedback and the 4D’s: Listening to Learn</a:t>
            </a:r>
            <a:endParaRPr lang="en-US" b="0" dirty="0">
              <a:effectLst/>
            </a:endParaRPr>
          </a:p>
          <a:p>
            <a:pPr rtl="0">
              <a:spcBef>
                <a:spcPts val="0"/>
              </a:spcBef>
              <a:spcAft>
                <a:spcPts val="0"/>
              </a:spcAft>
            </a:pPr>
            <a:r>
              <a:rPr lang="en-US" sz="1800" b="0" i="0" u="none" strike="noStrike" dirty="0">
                <a:solidFill>
                  <a:srgbClr val="000000"/>
                </a:solidFill>
                <a:effectLst/>
                <a:latin typeface="Calibri" panose="020F0502020204030204" pitchFamily="34" charset="0"/>
              </a:rPr>
              <a:t>Hearing feedback is hard. Before we look at our students’ feedback, I’d like to introduce you to </a:t>
            </a:r>
            <a:endParaRPr lang="en-US" b="0" dirty="0">
              <a:effectLst/>
            </a:endParaRPr>
          </a:p>
          <a:p>
            <a:pPr rtl="0">
              <a:spcBef>
                <a:spcPts val="0"/>
              </a:spcBef>
              <a:spcAft>
                <a:spcPts val="0"/>
              </a:spcAft>
            </a:pPr>
            <a:r>
              <a:rPr lang="en-US" sz="1800" b="0" i="0" u="none" strike="noStrike" dirty="0">
                <a:solidFill>
                  <a:srgbClr val="000000"/>
                </a:solidFill>
                <a:effectLst/>
                <a:latin typeface="Calibri" panose="020F0502020204030204" pitchFamily="34" charset="0"/>
              </a:rPr>
              <a:t>some reactions you may have as we explore our </a:t>
            </a:r>
            <a:r>
              <a:rPr lang="en-US" sz="1800" b="0" i="0" u="none" strike="noStrike" dirty="0" err="1">
                <a:solidFill>
                  <a:srgbClr val="000000"/>
                </a:solidFill>
                <a:effectLst/>
                <a:latin typeface="Calibri" panose="020F0502020204030204" pitchFamily="34" charset="0"/>
              </a:rPr>
              <a:t>YouthTruth</a:t>
            </a:r>
            <a:r>
              <a:rPr lang="en-US" sz="1800" b="0" i="0" u="none" strike="noStrike" dirty="0">
                <a:solidFill>
                  <a:srgbClr val="000000"/>
                </a:solidFill>
                <a:effectLst/>
                <a:latin typeface="Calibri" panose="020F0502020204030204" pitchFamily="34" charset="0"/>
              </a:rPr>
              <a:t> data: the “4Ds”. The 4D’s are common  reactions to  hearing tough information or feedback.  We encourage you to recognize any of the 4D’s in your own experience by  naming the reaction and then putting that feeling in your “parking lot” so that you can focus on learning from the feedback.</a:t>
            </a:r>
            <a:endParaRPr lang="en-US" b="0" dirty="0">
              <a:effectLst/>
            </a:endParaRPr>
          </a:p>
        </p:txBody>
      </p:sp>
    </p:spTree>
    <p:extLst>
      <p:ext uri="{BB962C8B-B14F-4D97-AF65-F5344CB8AC3E}">
        <p14:creationId xmlns:p14="http://schemas.microsoft.com/office/powerpoint/2010/main" val="340454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Calibri" panose="020F0502020204030204" pitchFamily="34" charset="0"/>
              </a:rPr>
              <a:t>Defensive</a:t>
            </a:r>
            <a:endParaRPr lang="en-US" b="0" dirty="0">
              <a:effectLst/>
            </a:endParaRPr>
          </a:p>
          <a:p>
            <a:pPr rtl="0">
              <a:spcBef>
                <a:spcPts val="0"/>
              </a:spcBef>
              <a:spcAft>
                <a:spcPts val="0"/>
              </a:spcAft>
            </a:pPr>
            <a:r>
              <a:rPr lang="en-US" sz="1800" b="0" i="0" u="none" strike="noStrike" dirty="0">
                <a:solidFill>
                  <a:srgbClr val="000000"/>
                </a:solidFill>
                <a:effectLst/>
                <a:latin typeface="Calibri" panose="020F0502020204030204" pitchFamily="34" charset="0"/>
              </a:rPr>
              <a:t>When we look at our students’ feedback, we might experience the first of the 4D’s and feel Defensive. In this instance, we  might find ourselves deflecting ownership of those areas that students have identified as in need of improvement. We may also find ourselves looking to external sources for an explanation instead of being more reflective about hard feedback. If you feel yourself having this reaction, recognize it, name it, and put it in the parking lot.</a:t>
            </a:r>
            <a:endParaRPr lang="en-US" b="0" dirty="0">
              <a:effectLst/>
            </a:endParaRPr>
          </a:p>
        </p:txBody>
      </p:sp>
    </p:spTree>
    <p:extLst>
      <p:ext uri="{BB962C8B-B14F-4D97-AF65-F5344CB8AC3E}">
        <p14:creationId xmlns:p14="http://schemas.microsoft.com/office/powerpoint/2010/main" val="4091238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Calibri" panose="020F0502020204030204" pitchFamily="34" charset="0"/>
              </a:rPr>
              <a:t>Dismissive: </a:t>
            </a:r>
            <a:endParaRPr lang="en-US" b="0" dirty="0">
              <a:effectLst/>
            </a:endParaRPr>
          </a:p>
          <a:p>
            <a:pPr rtl="0">
              <a:spcBef>
                <a:spcPts val="0"/>
              </a:spcBef>
              <a:spcAft>
                <a:spcPts val="0"/>
              </a:spcAft>
            </a:pPr>
            <a:r>
              <a:rPr lang="en-US" sz="1800" b="0" i="0" u="none" strike="noStrike" dirty="0">
                <a:solidFill>
                  <a:srgbClr val="000000"/>
                </a:solidFill>
                <a:effectLst/>
                <a:latin typeface="Calibri" panose="020F0502020204030204" pitchFamily="34" charset="0"/>
              </a:rPr>
              <a:t>When we look at our students’ feedback, we might find ourselves feeling Dismissive, the second of the 4D’s. In this instance, we may find ourselves questioning the validity of student perceptual data: what do fifth graders know anyway? We might also be tempted to dismiss surveys for some technical or methodological reason. You can find research about student feedback data and </a:t>
            </a:r>
            <a:r>
              <a:rPr lang="en-US" sz="1800" b="0" i="0" u="none" strike="noStrike" dirty="0" err="1">
                <a:solidFill>
                  <a:srgbClr val="000000"/>
                </a:solidFill>
                <a:effectLst/>
                <a:latin typeface="Calibri" panose="020F0502020204030204" pitchFamily="34" charset="0"/>
              </a:rPr>
              <a:t>YouthTruth’s</a:t>
            </a:r>
            <a:r>
              <a:rPr lang="en-US" sz="1800" b="0" i="0" u="none" strike="noStrike" dirty="0">
                <a:solidFill>
                  <a:srgbClr val="000000"/>
                </a:solidFill>
                <a:effectLst/>
                <a:latin typeface="Calibri" panose="020F0502020204030204" pitchFamily="34" charset="0"/>
              </a:rPr>
              <a:t> surveys on the website, including a section in the Backpack that includes the research behind many individual questions in the survey. If you feel yourself having this reaction, note your questions, and set them aside to investigate.</a:t>
            </a:r>
            <a:endParaRPr lang="en-US" b="0" dirty="0">
              <a:effectLst/>
            </a:endParaRPr>
          </a:p>
        </p:txBody>
      </p:sp>
    </p:spTree>
    <p:extLst>
      <p:ext uri="{BB962C8B-B14F-4D97-AF65-F5344CB8AC3E}">
        <p14:creationId xmlns:p14="http://schemas.microsoft.com/office/powerpoint/2010/main" val="2393248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Calibri" panose="020F0502020204030204" pitchFamily="34" charset="0"/>
              </a:rPr>
              <a:t>Dejected:</a:t>
            </a:r>
            <a:endParaRPr lang="en-US" b="0" dirty="0">
              <a:effectLst/>
            </a:endParaRPr>
          </a:p>
          <a:p>
            <a:pPr rtl="0">
              <a:spcBef>
                <a:spcPts val="0"/>
              </a:spcBef>
              <a:spcAft>
                <a:spcPts val="0"/>
              </a:spcAft>
            </a:pPr>
            <a:r>
              <a:rPr lang="en-US" sz="1800" b="0" i="0" u="none" strike="noStrike" dirty="0">
                <a:solidFill>
                  <a:srgbClr val="000000"/>
                </a:solidFill>
                <a:effectLst/>
                <a:latin typeface="Calibri" panose="020F0502020204030204" pitchFamily="34" charset="0"/>
              </a:rPr>
              <a:t>When we look at our students’ feedback, we might also feel the third of the 4D’s, Dejected.</a:t>
            </a:r>
            <a:endParaRPr lang="en-US" b="0" dirty="0">
              <a:effectLst/>
            </a:endParaRPr>
          </a:p>
          <a:p>
            <a:pPr rtl="0">
              <a:spcBef>
                <a:spcPts val="0"/>
              </a:spcBef>
              <a:spcAft>
                <a:spcPts val="0"/>
              </a:spcAft>
            </a:pPr>
            <a:r>
              <a:rPr lang="en-US" sz="1800" b="0" i="0" u="none" strike="noStrike" dirty="0">
                <a:solidFill>
                  <a:srgbClr val="000000"/>
                </a:solidFill>
                <a:effectLst/>
                <a:latin typeface="Calibri" panose="020F0502020204030204" pitchFamily="34" charset="0"/>
              </a:rPr>
              <a:t>This is a natural response to seeing hard feedback from our students about our school which you care deeply about. It is reasonable to feel sad, for example, when you learn that bullying increased, or not all students feel like their teachers care about them. Again, if you feel a sense of Dejection, recognize that feeling, and continue to focus on making sense of your students’ feedback.</a:t>
            </a:r>
            <a:endParaRPr lang="en-US" b="0" dirty="0">
              <a:effectLst/>
            </a:endParaRPr>
          </a:p>
        </p:txBody>
      </p:sp>
    </p:spTree>
    <p:extLst>
      <p:ext uri="{BB962C8B-B14F-4D97-AF65-F5344CB8AC3E}">
        <p14:creationId xmlns:p14="http://schemas.microsoft.com/office/powerpoint/2010/main" val="613473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Calibri" panose="020F0502020204030204" pitchFamily="34" charset="0"/>
              </a:rPr>
              <a:t>Downplay the Negative:</a:t>
            </a:r>
            <a:endParaRPr lang="en-US" b="0" dirty="0">
              <a:effectLst/>
            </a:endParaRPr>
          </a:p>
          <a:p>
            <a:r>
              <a:rPr lang="en-US" sz="1800" b="0" i="0" u="none" strike="noStrike" dirty="0">
                <a:solidFill>
                  <a:srgbClr val="000000"/>
                </a:solidFill>
                <a:effectLst/>
                <a:latin typeface="Calibri" panose="020F0502020204030204" pitchFamily="34" charset="0"/>
              </a:rPr>
              <a:t>When we look at our students’ feedback, we might also find ourselves engaging in the fourth and final of the 4D’s by Downplaying the negative. While it is important to do an “appreciative inquiry” of our </a:t>
            </a:r>
            <a:r>
              <a:rPr lang="en-US" sz="1800" b="0" i="0" u="none" strike="noStrike" dirty="0" err="1">
                <a:solidFill>
                  <a:srgbClr val="000000"/>
                </a:solidFill>
                <a:effectLst/>
                <a:latin typeface="Calibri" panose="020F0502020204030204" pitchFamily="34" charset="0"/>
              </a:rPr>
              <a:t>YouthTruth</a:t>
            </a:r>
            <a:r>
              <a:rPr lang="en-US" sz="1800" b="0" i="0" u="none" strike="noStrike" dirty="0">
                <a:solidFill>
                  <a:srgbClr val="000000"/>
                </a:solidFill>
                <a:effectLst/>
                <a:latin typeface="Calibri" panose="020F0502020204030204" pitchFamily="34" charset="0"/>
              </a:rPr>
              <a:t> data and recognize our successes, we want to be sure that we aren’t </a:t>
            </a:r>
            <a:r>
              <a:rPr lang="en-US" sz="1800" b="0" i="1" u="none" strike="noStrike" dirty="0">
                <a:solidFill>
                  <a:srgbClr val="000000"/>
                </a:solidFill>
                <a:effectLst/>
                <a:latin typeface="Calibri" panose="020F0502020204030204" pitchFamily="34" charset="0"/>
              </a:rPr>
              <a:t>only</a:t>
            </a:r>
            <a:r>
              <a:rPr lang="en-US" sz="1800" b="0" i="0" u="none" strike="noStrike" dirty="0">
                <a:solidFill>
                  <a:srgbClr val="000000"/>
                </a:solidFill>
                <a:effectLst/>
                <a:latin typeface="Calibri" panose="020F0502020204030204" pitchFamily="34" charset="0"/>
              </a:rPr>
              <a:t> focusing on the positive news in our reports. If you find yourself putting on rose-colored glasses as you look at student survey data, be sure to take them off and also look for the learning in our students’ more critical feedback.</a:t>
            </a:r>
            <a:endParaRPr lang="en-US" dirty="0"/>
          </a:p>
        </p:txBody>
      </p:sp>
    </p:spTree>
    <p:extLst>
      <p:ext uri="{BB962C8B-B14F-4D97-AF65-F5344CB8AC3E}">
        <p14:creationId xmlns:p14="http://schemas.microsoft.com/office/powerpoint/2010/main" val="1090119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78026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2691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2B7CF-C7D5-DE80-B20C-3686C7CA27E6}"/>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8AB5AA7-9EAF-6C78-B2AC-891869178393}"/>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217E3AD-68F1-A5CA-54F3-95B6A751ADC0}"/>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EFDD46-A293-5EE0-437F-91A078F1F173}"/>
              </a:ext>
            </a:extLst>
          </p:cNvPr>
          <p:cNvSpPr>
            <a:spLocks noGrp="1"/>
          </p:cNvSpPr>
          <p:nvPr>
            <p:ph type="dt" sz="half" idx="10"/>
          </p:nvPr>
        </p:nvSpPr>
        <p:spPr/>
        <p:txBody>
          <a:bodyPr/>
          <a:lstStyle/>
          <a:p>
            <a:fld id="{0E006F1A-2CFF-464F-BAAF-9FB7F37F5611}" type="datetimeFigureOut">
              <a:rPr lang="en-US" smtClean="0"/>
              <a:t>1/13/23</a:t>
            </a:fld>
            <a:endParaRPr lang="en-US"/>
          </a:p>
        </p:txBody>
      </p:sp>
      <p:sp>
        <p:nvSpPr>
          <p:cNvPr id="6" name="Footer Placeholder 5">
            <a:extLst>
              <a:ext uri="{FF2B5EF4-FFF2-40B4-BE49-F238E27FC236}">
                <a16:creationId xmlns:a16="http://schemas.microsoft.com/office/drawing/2014/main" id="{E5B286F3-6A60-609D-73EF-7EA5D04171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D38561-2057-E9BD-2EFF-10F59E44104B}"/>
              </a:ext>
            </a:extLst>
          </p:cNvPr>
          <p:cNvSpPr>
            <a:spLocks noGrp="1"/>
          </p:cNvSpPr>
          <p:nvPr>
            <p:ph type="sldNum" sz="quarter" idx="12"/>
          </p:nvPr>
        </p:nvSpPr>
        <p:spPr/>
        <p:txBody>
          <a:bodyPr/>
          <a:lstStyle/>
          <a:p>
            <a:fld id="{BAD63E2B-8B88-5849-8A13-B04C3B1E7C26}" type="slidenum">
              <a:rPr lang="en-US" smtClean="0"/>
              <a:t>‹#›</a:t>
            </a:fld>
            <a:endParaRPr lang="en-US"/>
          </a:p>
        </p:txBody>
      </p:sp>
    </p:spTree>
    <p:extLst>
      <p:ext uri="{BB962C8B-B14F-4D97-AF65-F5344CB8AC3E}">
        <p14:creationId xmlns:p14="http://schemas.microsoft.com/office/powerpoint/2010/main" val="1006731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DF19B-F84E-6E78-8FDD-B8CA225181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0E85E9-277F-78BE-AB4A-94174E556A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89B724-36A1-D278-E4AB-ECD4BD288FB7}"/>
              </a:ext>
            </a:extLst>
          </p:cNvPr>
          <p:cNvSpPr>
            <a:spLocks noGrp="1"/>
          </p:cNvSpPr>
          <p:nvPr>
            <p:ph type="dt" sz="half" idx="10"/>
          </p:nvPr>
        </p:nvSpPr>
        <p:spPr/>
        <p:txBody>
          <a:bodyPr/>
          <a:lstStyle/>
          <a:p>
            <a:fld id="{0E006F1A-2CFF-464F-BAAF-9FB7F37F5611}" type="datetimeFigureOut">
              <a:rPr lang="en-US" smtClean="0"/>
              <a:t>1/13/23</a:t>
            </a:fld>
            <a:endParaRPr lang="en-US"/>
          </a:p>
        </p:txBody>
      </p:sp>
      <p:sp>
        <p:nvSpPr>
          <p:cNvPr id="5" name="Footer Placeholder 4">
            <a:extLst>
              <a:ext uri="{FF2B5EF4-FFF2-40B4-BE49-F238E27FC236}">
                <a16:creationId xmlns:a16="http://schemas.microsoft.com/office/drawing/2014/main" id="{A5B48381-5E53-C241-1F68-B5B45E8351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85F9EF-30FB-8F34-67AA-209A2EA03372}"/>
              </a:ext>
            </a:extLst>
          </p:cNvPr>
          <p:cNvSpPr>
            <a:spLocks noGrp="1"/>
          </p:cNvSpPr>
          <p:nvPr>
            <p:ph type="sldNum" sz="quarter" idx="12"/>
          </p:nvPr>
        </p:nvSpPr>
        <p:spPr/>
        <p:txBody>
          <a:bodyPr/>
          <a:lstStyle/>
          <a:p>
            <a:fld id="{BAD63E2B-8B88-5849-8A13-B04C3B1E7C26}" type="slidenum">
              <a:rPr lang="en-US" smtClean="0"/>
              <a:t>‹#›</a:t>
            </a:fld>
            <a:endParaRPr lang="en-US"/>
          </a:p>
        </p:txBody>
      </p:sp>
    </p:spTree>
    <p:extLst>
      <p:ext uri="{BB962C8B-B14F-4D97-AF65-F5344CB8AC3E}">
        <p14:creationId xmlns:p14="http://schemas.microsoft.com/office/powerpoint/2010/main" val="36736351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FD5498-9884-2506-BF47-AFA09E52FFE0}"/>
              </a:ext>
            </a:extLst>
          </p:cNvPr>
          <p:cNvSpPr>
            <a:spLocks noGrp="1"/>
          </p:cNvSpPr>
          <p:nvPr>
            <p:ph type="title" orient="vert"/>
          </p:nvPr>
        </p:nvSpPr>
        <p:spPr>
          <a:xfrm>
            <a:off x="6543675" y="274638"/>
            <a:ext cx="1971675" cy="435768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1493558-C251-EA0F-1A84-07BB7C1DAE46}"/>
              </a:ext>
            </a:extLst>
          </p:cNvPr>
          <p:cNvSpPr>
            <a:spLocks noGrp="1"/>
          </p:cNvSpPr>
          <p:nvPr>
            <p:ph type="body" orient="vert" idx="1"/>
          </p:nvPr>
        </p:nvSpPr>
        <p:spPr>
          <a:xfrm>
            <a:off x="628650" y="274638"/>
            <a:ext cx="5762625"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2F2733-32C8-32E5-F1C7-04D9B7EEB4AB}"/>
              </a:ext>
            </a:extLst>
          </p:cNvPr>
          <p:cNvSpPr>
            <a:spLocks noGrp="1"/>
          </p:cNvSpPr>
          <p:nvPr>
            <p:ph type="dt" sz="half" idx="10"/>
          </p:nvPr>
        </p:nvSpPr>
        <p:spPr/>
        <p:txBody>
          <a:bodyPr/>
          <a:lstStyle/>
          <a:p>
            <a:fld id="{0E006F1A-2CFF-464F-BAAF-9FB7F37F5611}" type="datetimeFigureOut">
              <a:rPr lang="en-US" smtClean="0"/>
              <a:t>1/13/23</a:t>
            </a:fld>
            <a:endParaRPr lang="en-US"/>
          </a:p>
        </p:txBody>
      </p:sp>
      <p:sp>
        <p:nvSpPr>
          <p:cNvPr id="5" name="Footer Placeholder 4">
            <a:extLst>
              <a:ext uri="{FF2B5EF4-FFF2-40B4-BE49-F238E27FC236}">
                <a16:creationId xmlns:a16="http://schemas.microsoft.com/office/drawing/2014/main" id="{4BFB4D92-C761-E4DB-0197-144AF29CC9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A21550-F8D6-3AFA-07E6-9DC1E8B9CFA8}"/>
              </a:ext>
            </a:extLst>
          </p:cNvPr>
          <p:cNvSpPr>
            <a:spLocks noGrp="1"/>
          </p:cNvSpPr>
          <p:nvPr>
            <p:ph type="sldNum" sz="quarter" idx="12"/>
          </p:nvPr>
        </p:nvSpPr>
        <p:spPr/>
        <p:txBody>
          <a:bodyPr/>
          <a:lstStyle/>
          <a:p>
            <a:fld id="{BAD63E2B-8B88-5849-8A13-B04C3B1E7C26}" type="slidenum">
              <a:rPr lang="en-US" smtClean="0"/>
              <a:t>‹#›</a:t>
            </a:fld>
            <a:endParaRPr lang="en-US"/>
          </a:p>
        </p:txBody>
      </p:sp>
    </p:spTree>
    <p:extLst>
      <p:ext uri="{BB962C8B-B14F-4D97-AF65-F5344CB8AC3E}">
        <p14:creationId xmlns:p14="http://schemas.microsoft.com/office/powerpoint/2010/main" val="19168344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3654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lvl1pPr algn="ctr">
              <a:defRPr b="1" i="0">
                <a:latin typeface="Lato" panose="020F0502020204030203" pitchFamily="34" charset="77"/>
                <a:cs typeface="Lato Light"/>
              </a:defRPr>
            </a:lvl1pPr>
          </a:lstStyle>
          <a:p>
            <a:r>
              <a:rPr lang="en-US" dirty="0"/>
              <a:t>Click to edit Master title style</a:t>
            </a:r>
          </a:p>
        </p:txBody>
      </p:sp>
      <p:sp>
        <p:nvSpPr>
          <p:cNvPr id="3" name="Subtitle 2"/>
          <p:cNvSpPr>
            <a:spLocks noGrp="1"/>
          </p:cNvSpPr>
          <p:nvPr>
            <p:ph type="subTitle" idx="1"/>
          </p:nvPr>
        </p:nvSpPr>
        <p:spPr>
          <a:xfrm>
            <a:off x="1371600" y="2724008"/>
            <a:ext cx="6400800" cy="1314450"/>
          </a:xfrm>
        </p:spPr>
        <p:txBody>
          <a:bodyPr>
            <a:normAutofit/>
          </a:bodyPr>
          <a:lstStyle>
            <a:lvl1pPr marL="0" indent="0" algn="ctr">
              <a:buNone/>
              <a:defRPr sz="1800">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7028259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0655"/>
            <a:ext cx="8229600" cy="857250"/>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47092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dirty="0"/>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6021630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4133"/>
            <a:ext cx="8229600" cy="857250"/>
          </a:xfrm>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98814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2"/>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81448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66672"/>
            <a:ext cx="8229600" cy="857250"/>
          </a:xfrm>
        </p:spPr>
        <p:txBody>
          <a:bodyPr/>
          <a:lstStyle/>
          <a:p>
            <a:r>
              <a:rPr lang="en-US" dirty="0"/>
              <a:t>Click to edit Master title style</a:t>
            </a:r>
          </a:p>
        </p:txBody>
      </p:sp>
    </p:spTree>
    <p:extLst>
      <p:ext uri="{BB962C8B-B14F-4D97-AF65-F5344CB8AC3E}">
        <p14:creationId xmlns:p14="http://schemas.microsoft.com/office/powerpoint/2010/main" val="4044086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439D7-6A13-4C4E-59B3-B886C283E695}"/>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784BEF-D573-4E9E-47FB-FDC8FEE308BF}"/>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B974D2-65A5-7066-2117-01506B7936B1}"/>
              </a:ext>
            </a:extLst>
          </p:cNvPr>
          <p:cNvSpPr>
            <a:spLocks noGrp="1"/>
          </p:cNvSpPr>
          <p:nvPr>
            <p:ph type="dt" sz="half" idx="10"/>
          </p:nvPr>
        </p:nvSpPr>
        <p:spPr/>
        <p:txBody>
          <a:bodyPr/>
          <a:lstStyle/>
          <a:p>
            <a:fld id="{0E006F1A-2CFF-464F-BAAF-9FB7F37F5611}" type="datetimeFigureOut">
              <a:rPr lang="en-US" smtClean="0"/>
              <a:t>1/13/23</a:t>
            </a:fld>
            <a:endParaRPr lang="en-US"/>
          </a:p>
        </p:txBody>
      </p:sp>
      <p:sp>
        <p:nvSpPr>
          <p:cNvPr id="5" name="Footer Placeholder 4">
            <a:extLst>
              <a:ext uri="{FF2B5EF4-FFF2-40B4-BE49-F238E27FC236}">
                <a16:creationId xmlns:a16="http://schemas.microsoft.com/office/drawing/2014/main" id="{9B19E1F1-DD70-0505-1581-520A527FCA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6A6E0C-44CD-B162-ABDE-73A07D868849}"/>
              </a:ext>
            </a:extLst>
          </p:cNvPr>
          <p:cNvSpPr>
            <a:spLocks noGrp="1"/>
          </p:cNvSpPr>
          <p:nvPr>
            <p:ph type="sldNum" sz="quarter" idx="12"/>
          </p:nvPr>
        </p:nvSpPr>
        <p:spPr/>
        <p:txBody>
          <a:bodyPr/>
          <a:lstStyle/>
          <a:p>
            <a:fld id="{BAD63E2B-8B88-5849-8A13-B04C3B1E7C26}" type="slidenum">
              <a:rPr lang="en-US" smtClean="0"/>
              <a:t>‹#›</a:t>
            </a:fld>
            <a:endParaRPr lang="en-US"/>
          </a:p>
        </p:txBody>
      </p:sp>
    </p:spTree>
    <p:extLst>
      <p:ext uri="{BB962C8B-B14F-4D97-AF65-F5344CB8AC3E}">
        <p14:creationId xmlns:p14="http://schemas.microsoft.com/office/powerpoint/2010/main" val="32048282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66672"/>
            <a:ext cx="8229600" cy="857250"/>
          </a:xfrm>
        </p:spPr>
        <p:txBody>
          <a:bodyPr/>
          <a:lstStyle>
            <a:lvl1pPr>
              <a:defRPr>
                <a:solidFill>
                  <a:srgbClr val="F99C25"/>
                </a:solidFill>
              </a:defRPr>
            </a:lvl1pPr>
          </a:lstStyle>
          <a:p>
            <a:r>
              <a:rPr lang="en-US" dirty="0"/>
              <a:t>Click to edit Master title style</a:t>
            </a:r>
          </a:p>
        </p:txBody>
      </p:sp>
    </p:spTree>
    <p:extLst>
      <p:ext uri="{BB962C8B-B14F-4D97-AF65-F5344CB8AC3E}">
        <p14:creationId xmlns:p14="http://schemas.microsoft.com/office/powerpoint/2010/main" val="24316282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66672"/>
            <a:ext cx="8229600" cy="857250"/>
          </a:xfrm>
        </p:spPr>
        <p:txBody>
          <a:bodyPr/>
          <a:lstStyle>
            <a:lvl1pPr>
              <a:defRPr>
                <a:solidFill>
                  <a:srgbClr val="4AC2E2"/>
                </a:solidFill>
              </a:defRPr>
            </a:lvl1pPr>
          </a:lstStyle>
          <a:p>
            <a:r>
              <a:rPr lang="en-US" dirty="0"/>
              <a:t>Click to edit Master title style</a:t>
            </a:r>
          </a:p>
        </p:txBody>
      </p:sp>
    </p:spTree>
    <p:extLst>
      <p:ext uri="{BB962C8B-B14F-4D97-AF65-F5344CB8AC3E}">
        <p14:creationId xmlns:p14="http://schemas.microsoft.com/office/powerpoint/2010/main" val="22649776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66672"/>
            <a:ext cx="8229600" cy="857250"/>
          </a:xfrm>
        </p:spPr>
        <p:txBody>
          <a:bodyPr/>
          <a:lstStyle>
            <a:lvl1pPr>
              <a:defRPr>
                <a:solidFill>
                  <a:srgbClr val="1D4B63"/>
                </a:solidFill>
              </a:defRPr>
            </a:lvl1pPr>
          </a:lstStyle>
          <a:p>
            <a:r>
              <a:rPr lang="en-US" dirty="0"/>
              <a:t>Click to edit Master title style</a:t>
            </a:r>
          </a:p>
        </p:txBody>
      </p:sp>
    </p:spTree>
    <p:extLst>
      <p:ext uri="{BB962C8B-B14F-4D97-AF65-F5344CB8AC3E}">
        <p14:creationId xmlns:p14="http://schemas.microsoft.com/office/powerpoint/2010/main" val="10839280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87652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1983345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999810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primary footer" preserve="1">
  <p:cSld name="primary footer">
    <p:spTree>
      <p:nvGrpSpPr>
        <p:cNvPr id="1" name="Shape 53"/>
        <p:cNvGrpSpPr/>
        <p:nvPr/>
      </p:nvGrpSpPr>
      <p:grpSpPr>
        <a:xfrm>
          <a:off x="0" y="0"/>
          <a:ext cx="0" cy="0"/>
          <a:chOff x="0" y="0"/>
          <a:chExt cx="0" cy="0"/>
        </a:xfrm>
      </p:grpSpPr>
    </p:spTree>
    <p:extLst>
      <p:ext uri="{BB962C8B-B14F-4D97-AF65-F5344CB8AC3E}">
        <p14:creationId xmlns:p14="http://schemas.microsoft.com/office/powerpoint/2010/main" val="3202011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087A8-54A9-5CA8-44C8-4B3FBB0139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401B65-BD25-D17F-7911-83E9E6B7E7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268E91-1963-1443-E67E-6D739EC1C670}"/>
              </a:ext>
            </a:extLst>
          </p:cNvPr>
          <p:cNvSpPr>
            <a:spLocks noGrp="1"/>
          </p:cNvSpPr>
          <p:nvPr>
            <p:ph type="dt" sz="half" idx="10"/>
          </p:nvPr>
        </p:nvSpPr>
        <p:spPr/>
        <p:txBody>
          <a:bodyPr/>
          <a:lstStyle/>
          <a:p>
            <a:fld id="{0E006F1A-2CFF-464F-BAAF-9FB7F37F5611}" type="datetimeFigureOut">
              <a:rPr lang="en-US" smtClean="0"/>
              <a:t>1/13/23</a:t>
            </a:fld>
            <a:endParaRPr lang="en-US"/>
          </a:p>
        </p:txBody>
      </p:sp>
      <p:sp>
        <p:nvSpPr>
          <p:cNvPr id="5" name="Footer Placeholder 4">
            <a:extLst>
              <a:ext uri="{FF2B5EF4-FFF2-40B4-BE49-F238E27FC236}">
                <a16:creationId xmlns:a16="http://schemas.microsoft.com/office/drawing/2014/main" id="{49E7369C-825A-DE88-6E8C-5A2D19D6BE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4D8F29-95FD-9BBC-11D8-307240F4D6A2}"/>
              </a:ext>
            </a:extLst>
          </p:cNvPr>
          <p:cNvSpPr>
            <a:spLocks noGrp="1"/>
          </p:cNvSpPr>
          <p:nvPr>
            <p:ph type="sldNum" sz="quarter" idx="12"/>
          </p:nvPr>
        </p:nvSpPr>
        <p:spPr/>
        <p:txBody>
          <a:bodyPr/>
          <a:lstStyle/>
          <a:p>
            <a:fld id="{BAD63E2B-8B88-5849-8A13-B04C3B1E7C26}" type="slidenum">
              <a:rPr lang="en-US" smtClean="0"/>
              <a:t>‹#›</a:t>
            </a:fld>
            <a:endParaRPr lang="en-US"/>
          </a:p>
        </p:txBody>
      </p:sp>
    </p:spTree>
    <p:extLst>
      <p:ext uri="{BB962C8B-B14F-4D97-AF65-F5344CB8AC3E}">
        <p14:creationId xmlns:p14="http://schemas.microsoft.com/office/powerpoint/2010/main" val="3299362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C41D3-D643-2DD3-71FE-2EE6012992F5}"/>
              </a:ext>
            </a:extLst>
          </p:cNvPr>
          <p:cNvSpPr>
            <a:spLocks noGrp="1"/>
          </p:cNvSpPr>
          <p:nvPr>
            <p:ph type="title"/>
          </p:nvPr>
        </p:nvSpPr>
        <p:spPr>
          <a:xfrm>
            <a:off x="623888" y="1282700"/>
            <a:ext cx="7886700" cy="2139950"/>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05D0A5-17A6-7638-EBE0-EFB0ACD01EFA}"/>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E1F446-51CD-00F9-F0DB-BEB4373167BE}"/>
              </a:ext>
            </a:extLst>
          </p:cNvPr>
          <p:cNvSpPr>
            <a:spLocks noGrp="1"/>
          </p:cNvSpPr>
          <p:nvPr>
            <p:ph type="dt" sz="half" idx="10"/>
          </p:nvPr>
        </p:nvSpPr>
        <p:spPr/>
        <p:txBody>
          <a:bodyPr/>
          <a:lstStyle/>
          <a:p>
            <a:fld id="{0E006F1A-2CFF-464F-BAAF-9FB7F37F5611}" type="datetimeFigureOut">
              <a:rPr lang="en-US" smtClean="0"/>
              <a:t>1/13/23</a:t>
            </a:fld>
            <a:endParaRPr lang="en-US"/>
          </a:p>
        </p:txBody>
      </p:sp>
      <p:sp>
        <p:nvSpPr>
          <p:cNvPr id="5" name="Footer Placeholder 4">
            <a:extLst>
              <a:ext uri="{FF2B5EF4-FFF2-40B4-BE49-F238E27FC236}">
                <a16:creationId xmlns:a16="http://schemas.microsoft.com/office/drawing/2014/main" id="{CE65D487-692F-5A70-C850-9D675F23F9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4E1B39-920A-A0D0-B321-B7A1C20719F6}"/>
              </a:ext>
            </a:extLst>
          </p:cNvPr>
          <p:cNvSpPr>
            <a:spLocks noGrp="1"/>
          </p:cNvSpPr>
          <p:nvPr>
            <p:ph type="sldNum" sz="quarter" idx="12"/>
          </p:nvPr>
        </p:nvSpPr>
        <p:spPr/>
        <p:txBody>
          <a:bodyPr/>
          <a:lstStyle/>
          <a:p>
            <a:fld id="{BAD63E2B-8B88-5849-8A13-B04C3B1E7C26}" type="slidenum">
              <a:rPr lang="en-US" smtClean="0"/>
              <a:t>‹#›</a:t>
            </a:fld>
            <a:endParaRPr lang="en-US"/>
          </a:p>
        </p:txBody>
      </p:sp>
    </p:spTree>
    <p:extLst>
      <p:ext uri="{BB962C8B-B14F-4D97-AF65-F5344CB8AC3E}">
        <p14:creationId xmlns:p14="http://schemas.microsoft.com/office/powerpoint/2010/main" val="1561179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A5CBC-34CE-17DF-995A-19E9DB4DEB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1F12DE-427F-B201-1D63-2EC053B3A0B5}"/>
              </a:ext>
            </a:extLst>
          </p:cNvPr>
          <p:cNvSpPr>
            <a:spLocks noGrp="1"/>
          </p:cNvSpPr>
          <p:nvPr>
            <p:ph sz="half" idx="1"/>
          </p:nvPr>
        </p:nvSpPr>
        <p:spPr>
          <a:xfrm>
            <a:off x="62865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20E96FE-09B8-C5C2-620C-0A296157C04C}"/>
              </a:ext>
            </a:extLst>
          </p:cNvPr>
          <p:cNvSpPr>
            <a:spLocks noGrp="1"/>
          </p:cNvSpPr>
          <p:nvPr>
            <p:ph sz="half" idx="2"/>
          </p:nvPr>
        </p:nvSpPr>
        <p:spPr>
          <a:xfrm>
            <a:off x="464820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B49BB39-C33B-B9F3-7B4A-F34D22554E88}"/>
              </a:ext>
            </a:extLst>
          </p:cNvPr>
          <p:cNvSpPr>
            <a:spLocks noGrp="1"/>
          </p:cNvSpPr>
          <p:nvPr>
            <p:ph type="dt" sz="half" idx="10"/>
          </p:nvPr>
        </p:nvSpPr>
        <p:spPr/>
        <p:txBody>
          <a:bodyPr/>
          <a:lstStyle/>
          <a:p>
            <a:fld id="{0E006F1A-2CFF-464F-BAAF-9FB7F37F5611}" type="datetimeFigureOut">
              <a:rPr lang="en-US" smtClean="0"/>
              <a:t>1/13/23</a:t>
            </a:fld>
            <a:endParaRPr lang="en-US"/>
          </a:p>
        </p:txBody>
      </p:sp>
      <p:sp>
        <p:nvSpPr>
          <p:cNvPr id="6" name="Footer Placeholder 5">
            <a:extLst>
              <a:ext uri="{FF2B5EF4-FFF2-40B4-BE49-F238E27FC236}">
                <a16:creationId xmlns:a16="http://schemas.microsoft.com/office/drawing/2014/main" id="{727B7EEB-4F7A-7249-0BAB-375BD158A5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68DA75-DCD3-6785-B99C-131473578272}"/>
              </a:ext>
            </a:extLst>
          </p:cNvPr>
          <p:cNvSpPr>
            <a:spLocks noGrp="1"/>
          </p:cNvSpPr>
          <p:nvPr>
            <p:ph type="sldNum" sz="quarter" idx="12"/>
          </p:nvPr>
        </p:nvSpPr>
        <p:spPr/>
        <p:txBody>
          <a:bodyPr/>
          <a:lstStyle/>
          <a:p>
            <a:fld id="{BAD63E2B-8B88-5849-8A13-B04C3B1E7C26}" type="slidenum">
              <a:rPr lang="en-US" smtClean="0"/>
              <a:t>‹#›</a:t>
            </a:fld>
            <a:endParaRPr lang="en-US"/>
          </a:p>
        </p:txBody>
      </p:sp>
    </p:spTree>
    <p:extLst>
      <p:ext uri="{BB962C8B-B14F-4D97-AF65-F5344CB8AC3E}">
        <p14:creationId xmlns:p14="http://schemas.microsoft.com/office/powerpoint/2010/main" val="1773309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49F7C-58AC-04AB-623D-744524061983}"/>
              </a:ext>
            </a:extLst>
          </p:cNvPr>
          <p:cNvSpPr>
            <a:spLocks noGrp="1"/>
          </p:cNvSpPr>
          <p:nvPr>
            <p:ph type="title"/>
          </p:nvPr>
        </p:nvSpPr>
        <p:spPr>
          <a:xfrm>
            <a:off x="630238" y="274638"/>
            <a:ext cx="7886700" cy="993775"/>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709C4B-BFA5-D15C-9955-CCEF4C3050D9}"/>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5C7870B-5C61-60CA-3F1D-884161ED9D25}"/>
              </a:ext>
            </a:extLst>
          </p:cNvPr>
          <p:cNvSpPr>
            <a:spLocks noGrp="1"/>
          </p:cNvSpPr>
          <p:nvPr>
            <p:ph sz="half" idx="2"/>
          </p:nvPr>
        </p:nvSpPr>
        <p:spPr>
          <a:xfrm>
            <a:off x="630238" y="1879600"/>
            <a:ext cx="38687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B54E52C-7CEA-095B-744B-B30FC181E75C}"/>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DD8610C-C0DB-6169-9801-173730E8487C}"/>
              </a:ext>
            </a:extLst>
          </p:cNvPr>
          <p:cNvSpPr>
            <a:spLocks noGrp="1"/>
          </p:cNvSpPr>
          <p:nvPr>
            <p:ph sz="quarter" idx="4"/>
          </p:nvPr>
        </p:nvSpPr>
        <p:spPr>
          <a:xfrm>
            <a:off x="4629150" y="1879600"/>
            <a:ext cx="3887788"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19D6D1B-3C64-98F4-750C-5A9ACE826E0B}"/>
              </a:ext>
            </a:extLst>
          </p:cNvPr>
          <p:cNvSpPr>
            <a:spLocks noGrp="1"/>
          </p:cNvSpPr>
          <p:nvPr>
            <p:ph type="dt" sz="half" idx="10"/>
          </p:nvPr>
        </p:nvSpPr>
        <p:spPr/>
        <p:txBody>
          <a:bodyPr/>
          <a:lstStyle/>
          <a:p>
            <a:fld id="{0E006F1A-2CFF-464F-BAAF-9FB7F37F5611}" type="datetimeFigureOut">
              <a:rPr lang="en-US" smtClean="0"/>
              <a:t>1/13/23</a:t>
            </a:fld>
            <a:endParaRPr lang="en-US"/>
          </a:p>
        </p:txBody>
      </p:sp>
      <p:sp>
        <p:nvSpPr>
          <p:cNvPr id="8" name="Footer Placeholder 7">
            <a:extLst>
              <a:ext uri="{FF2B5EF4-FFF2-40B4-BE49-F238E27FC236}">
                <a16:creationId xmlns:a16="http://schemas.microsoft.com/office/drawing/2014/main" id="{47420B88-979C-209F-371E-C999D851371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B3DC35C-F67C-CEDD-C83E-23633B16B0BD}"/>
              </a:ext>
            </a:extLst>
          </p:cNvPr>
          <p:cNvSpPr>
            <a:spLocks noGrp="1"/>
          </p:cNvSpPr>
          <p:nvPr>
            <p:ph type="sldNum" sz="quarter" idx="12"/>
          </p:nvPr>
        </p:nvSpPr>
        <p:spPr/>
        <p:txBody>
          <a:bodyPr/>
          <a:lstStyle/>
          <a:p>
            <a:fld id="{BAD63E2B-8B88-5849-8A13-B04C3B1E7C26}" type="slidenum">
              <a:rPr lang="en-US" smtClean="0"/>
              <a:t>‹#›</a:t>
            </a:fld>
            <a:endParaRPr lang="en-US"/>
          </a:p>
        </p:txBody>
      </p:sp>
    </p:spTree>
    <p:extLst>
      <p:ext uri="{BB962C8B-B14F-4D97-AF65-F5344CB8AC3E}">
        <p14:creationId xmlns:p14="http://schemas.microsoft.com/office/powerpoint/2010/main" val="2037148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07676-E016-7987-2411-3EF8C82789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D04CC36-3563-42FB-28D7-089A465AA47F}"/>
              </a:ext>
            </a:extLst>
          </p:cNvPr>
          <p:cNvSpPr>
            <a:spLocks noGrp="1"/>
          </p:cNvSpPr>
          <p:nvPr>
            <p:ph type="dt" sz="half" idx="10"/>
          </p:nvPr>
        </p:nvSpPr>
        <p:spPr/>
        <p:txBody>
          <a:bodyPr/>
          <a:lstStyle/>
          <a:p>
            <a:fld id="{0E006F1A-2CFF-464F-BAAF-9FB7F37F5611}" type="datetimeFigureOut">
              <a:rPr lang="en-US" smtClean="0"/>
              <a:t>1/13/23</a:t>
            </a:fld>
            <a:endParaRPr lang="en-US"/>
          </a:p>
        </p:txBody>
      </p:sp>
      <p:sp>
        <p:nvSpPr>
          <p:cNvPr id="4" name="Footer Placeholder 3">
            <a:extLst>
              <a:ext uri="{FF2B5EF4-FFF2-40B4-BE49-F238E27FC236}">
                <a16:creationId xmlns:a16="http://schemas.microsoft.com/office/drawing/2014/main" id="{0A1C811B-DB25-3140-2E22-E46235C90B4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031AB4-C88A-ED6D-35A7-ED5E335555A6}"/>
              </a:ext>
            </a:extLst>
          </p:cNvPr>
          <p:cNvSpPr>
            <a:spLocks noGrp="1"/>
          </p:cNvSpPr>
          <p:nvPr>
            <p:ph type="sldNum" sz="quarter" idx="12"/>
          </p:nvPr>
        </p:nvSpPr>
        <p:spPr/>
        <p:txBody>
          <a:bodyPr/>
          <a:lstStyle/>
          <a:p>
            <a:fld id="{BAD63E2B-8B88-5849-8A13-B04C3B1E7C26}" type="slidenum">
              <a:rPr lang="en-US" smtClean="0"/>
              <a:t>‹#›</a:t>
            </a:fld>
            <a:endParaRPr lang="en-US"/>
          </a:p>
        </p:txBody>
      </p:sp>
    </p:spTree>
    <p:extLst>
      <p:ext uri="{BB962C8B-B14F-4D97-AF65-F5344CB8AC3E}">
        <p14:creationId xmlns:p14="http://schemas.microsoft.com/office/powerpoint/2010/main" val="3826408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5ADF93-1BEB-DAE9-5AC4-BC2EA9CFAD7D}"/>
              </a:ext>
            </a:extLst>
          </p:cNvPr>
          <p:cNvSpPr>
            <a:spLocks noGrp="1"/>
          </p:cNvSpPr>
          <p:nvPr>
            <p:ph type="dt" sz="half" idx="10"/>
          </p:nvPr>
        </p:nvSpPr>
        <p:spPr/>
        <p:txBody>
          <a:bodyPr/>
          <a:lstStyle/>
          <a:p>
            <a:fld id="{0E006F1A-2CFF-464F-BAAF-9FB7F37F5611}" type="datetimeFigureOut">
              <a:rPr lang="en-US" smtClean="0"/>
              <a:t>1/13/23</a:t>
            </a:fld>
            <a:endParaRPr lang="en-US"/>
          </a:p>
        </p:txBody>
      </p:sp>
      <p:sp>
        <p:nvSpPr>
          <p:cNvPr id="3" name="Footer Placeholder 2">
            <a:extLst>
              <a:ext uri="{FF2B5EF4-FFF2-40B4-BE49-F238E27FC236}">
                <a16:creationId xmlns:a16="http://schemas.microsoft.com/office/drawing/2014/main" id="{9BFDAE8E-4FD0-C693-2116-07722FC6814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AB9BEF3-ED55-CEF0-58F9-2196E4FB076D}"/>
              </a:ext>
            </a:extLst>
          </p:cNvPr>
          <p:cNvSpPr>
            <a:spLocks noGrp="1"/>
          </p:cNvSpPr>
          <p:nvPr>
            <p:ph type="sldNum" sz="quarter" idx="12"/>
          </p:nvPr>
        </p:nvSpPr>
        <p:spPr/>
        <p:txBody>
          <a:bodyPr/>
          <a:lstStyle/>
          <a:p>
            <a:fld id="{BAD63E2B-8B88-5849-8A13-B04C3B1E7C26}" type="slidenum">
              <a:rPr lang="en-US" smtClean="0"/>
              <a:t>‹#›</a:t>
            </a:fld>
            <a:endParaRPr lang="en-US"/>
          </a:p>
        </p:txBody>
      </p:sp>
    </p:spTree>
    <p:extLst>
      <p:ext uri="{BB962C8B-B14F-4D97-AF65-F5344CB8AC3E}">
        <p14:creationId xmlns:p14="http://schemas.microsoft.com/office/powerpoint/2010/main" val="1075899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2CC8C-5FAA-6509-50ED-534AE084D611}"/>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7382B10-FFD4-3F6A-4504-9DD65C73A5FC}"/>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969196-C7CB-62F5-C761-9BE48DA93DDC}"/>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5BD37C-40C5-D139-B644-E4F2949B15C4}"/>
              </a:ext>
            </a:extLst>
          </p:cNvPr>
          <p:cNvSpPr>
            <a:spLocks noGrp="1"/>
          </p:cNvSpPr>
          <p:nvPr>
            <p:ph type="dt" sz="half" idx="10"/>
          </p:nvPr>
        </p:nvSpPr>
        <p:spPr/>
        <p:txBody>
          <a:bodyPr/>
          <a:lstStyle/>
          <a:p>
            <a:fld id="{0E006F1A-2CFF-464F-BAAF-9FB7F37F5611}" type="datetimeFigureOut">
              <a:rPr lang="en-US" smtClean="0"/>
              <a:t>1/13/23</a:t>
            </a:fld>
            <a:endParaRPr lang="en-US"/>
          </a:p>
        </p:txBody>
      </p:sp>
      <p:sp>
        <p:nvSpPr>
          <p:cNvPr id="6" name="Footer Placeholder 5">
            <a:extLst>
              <a:ext uri="{FF2B5EF4-FFF2-40B4-BE49-F238E27FC236}">
                <a16:creationId xmlns:a16="http://schemas.microsoft.com/office/drawing/2014/main" id="{62F61067-7380-6C03-6934-F4D57F028B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CDE5EB-4C53-C0C1-1137-44816911C1FA}"/>
              </a:ext>
            </a:extLst>
          </p:cNvPr>
          <p:cNvSpPr>
            <a:spLocks noGrp="1"/>
          </p:cNvSpPr>
          <p:nvPr>
            <p:ph type="sldNum" sz="quarter" idx="12"/>
          </p:nvPr>
        </p:nvSpPr>
        <p:spPr/>
        <p:txBody>
          <a:bodyPr/>
          <a:lstStyle/>
          <a:p>
            <a:fld id="{BAD63E2B-8B88-5849-8A13-B04C3B1E7C26}" type="slidenum">
              <a:rPr lang="en-US" smtClean="0"/>
              <a:t>‹#›</a:t>
            </a:fld>
            <a:endParaRPr lang="en-US"/>
          </a:p>
        </p:txBody>
      </p:sp>
    </p:spTree>
    <p:extLst>
      <p:ext uri="{BB962C8B-B14F-4D97-AF65-F5344CB8AC3E}">
        <p14:creationId xmlns:p14="http://schemas.microsoft.com/office/powerpoint/2010/main" val="17137724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2.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2"/>
        <p:cNvGrpSpPr/>
        <p:nvPr/>
      </p:nvGrpSpPr>
      <p:grpSpPr>
        <a:xfrm>
          <a:off x="0" y="0"/>
          <a:ext cx="0" cy="0"/>
          <a:chOff x="0" y="0"/>
          <a:chExt cx="0" cy="0"/>
        </a:xfrm>
      </p:grpSpPr>
      <p:sp>
        <p:nvSpPr>
          <p:cNvPr id="3" name="Google Shape;56;p16">
            <a:extLst>
              <a:ext uri="{FF2B5EF4-FFF2-40B4-BE49-F238E27FC236}">
                <a16:creationId xmlns:a16="http://schemas.microsoft.com/office/drawing/2014/main" id="{32D07890-4069-9753-63F6-953D5438D35B}"/>
              </a:ext>
            </a:extLst>
          </p:cNvPr>
          <p:cNvSpPr/>
          <p:nvPr/>
        </p:nvSpPr>
        <p:spPr>
          <a:xfrm>
            <a:off x="3001519" y="4904183"/>
            <a:ext cx="6028181" cy="126958"/>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r>
              <a:rPr lang="en" sz="800" b="0" i="0" u="none" strike="noStrike" cap="none" dirty="0" err="1">
                <a:solidFill>
                  <a:srgbClr val="288FBD"/>
                </a:solidFill>
                <a:latin typeface="Lato"/>
                <a:ea typeface="Lato"/>
                <a:cs typeface="Lato"/>
                <a:sym typeface="Lato"/>
              </a:rPr>
              <a:t>YouthTruthSurvey.org</a:t>
            </a:r>
            <a:r>
              <a:rPr lang="en" sz="800" b="0" i="0" u="none" strike="noStrike" cap="none" dirty="0">
                <a:solidFill>
                  <a:srgbClr val="288FBD"/>
                </a:solidFill>
                <a:latin typeface="Lato"/>
                <a:ea typeface="Lato"/>
                <a:cs typeface="Lato"/>
                <a:sym typeface="Lato"/>
              </a:rPr>
              <a:t>   </a:t>
            </a:r>
            <a:endParaRPr sz="800" b="0" i="0" u="none" strike="noStrike" cap="none" dirty="0">
              <a:solidFill>
                <a:srgbClr val="288FBD"/>
              </a:solidFill>
              <a:latin typeface="Lato"/>
              <a:ea typeface="Lato"/>
              <a:cs typeface="Lato"/>
              <a:sym typeface="Lato"/>
            </a:endParaRPr>
          </a:p>
        </p:txBody>
      </p:sp>
      <p:pic>
        <p:nvPicPr>
          <p:cNvPr id="5" name="Picture 4" descr="Logo&#10;&#10;Description automatically generated">
            <a:extLst>
              <a:ext uri="{FF2B5EF4-FFF2-40B4-BE49-F238E27FC236}">
                <a16:creationId xmlns:a16="http://schemas.microsoft.com/office/drawing/2014/main" id="{38711BCC-FC16-315F-99C0-D0B03EC61A56}"/>
              </a:ext>
            </a:extLst>
          </p:cNvPr>
          <p:cNvPicPr>
            <a:picLocks noChangeAspect="1"/>
          </p:cNvPicPr>
          <p:nvPr userDrawn="1"/>
        </p:nvPicPr>
        <p:blipFill>
          <a:blip r:embed="rId3"/>
          <a:stretch>
            <a:fillRect/>
          </a:stretch>
        </p:blipFill>
        <p:spPr>
          <a:xfrm>
            <a:off x="114300" y="4790208"/>
            <a:ext cx="410580" cy="272555"/>
          </a:xfrm>
          <a:prstGeom prst="rect">
            <a:avLst/>
          </a:prstGeom>
        </p:spPr>
      </p:pic>
    </p:spTree>
    <p:extLst>
      <p:ext uri="{BB962C8B-B14F-4D97-AF65-F5344CB8AC3E}">
        <p14:creationId xmlns:p14="http://schemas.microsoft.com/office/powerpoint/2010/main" val="2255995058"/>
      </p:ext>
    </p:extLst>
  </p:cSld>
  <p:clrMap bg1="lt1" tx1="dk1" bg2="dk2" tx2="lt2" accent1="accent1" accent2="accent2" accent3="accent3" accent4="accent4" accent5="accent5" accent6="accent6" hlink="hlink" folHlink="folHlink"/>
  <p:sldLayoutIdLst>
    <p:sldLayoutId id="2147483748" r:id="rId1"/>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812799-7B45-BD7F-989A-B21BF0DB37F6}"/>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B91093E-86E8-4686-F67F-7DF8EE71439F}"/>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607A80-1E01-A31D-8B59-E42970C84FAC}"/>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0E006F1A-2CFF-464F-BAAF-9FB7F37F5611}" type="datetimeFigureOut">
              <a:rPr lang="en-US" smtClean="0"/>
              <a:t>1/13/23</a:t>
            </a:fld>
            <a:endParaRPr lang="en-US"/>
          </a:p>
        </p:txBody>
      </p:sp>
      <p:sp>
        <p:nvSpPr>
          <p:cNvPr id="5" name="Footer Placeholder 4">
            <a:extLst>
              <a:ext uri="{FF2B5EF4-FFF2-40B4-BE49-F238E27FC236}">
                <a16:creationId xmlns:a16="http://schemas.microsoft.com/office/drawing/2014/main" id="{0C4E8DAC-C27F-9534-6CF1-748830F1A50C}"/>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E18BCA9-A3D9-BBE9-3F75-95E8D2093060}"/>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BAD63E2B-8B88-5849-8A13-B04C3B1E7C26}" type="slidenum">
              <a:rPr lang="en-US" smtClean="0"/>
              <a:t>‹#›</a:t>
            </a:fld>
            <a:endParaRPr lang="en-US"/>
          </a:p>
        </p:txBody>
      </p:sp>
    </p:spTree>
    <p:extLst>
      <p:ext uri="{BB962C8B-B14F-4D97-AF65-F5344CB8AC3E}">
        <p14:creationId xmlns:p14="http://schemas.microsoft.com/office/powerpoint/2010/main" val="313426886"/>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72540"/>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429790"/>
            <a:ext cx="8229600" cy="301841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Google Shape;55;p16">
            <a:extLst>
              <a:ext uri="{FF2B5EF4-FFF2-40B4-BE49-F238E27FC236}">
                <a16:creationId xmlns:a16="http://schemas.microsoft.com/office/drawing/2014/main" id="{7C001E48-F467-9449-A8B2-E864F1AFAA56}"/>
              </a:ext>
            </a:extLst>
          </p:cNvPr>
          <p:cNvCxnSpPr>
            <a:cxnSpLocks/>
          </p:cNvCxnSpPr>
          <p:nvPr userDrawn="1"/>
        </p:nvCxnSpPr>
        <p:spPr>
          <a:xfrm>
            <a:off x="250709" y="5009496"/>
            <a:ext cx="8524015" cy="0"/>
          </a:xfrm>
          <a:prstGeom prst="straightConnector1">
            <a:avLst/>
          </a:prstGeom>
          <a:noFill/>
          <a:ln w="12700" cap="flat" cmpd="sng">
            <a:solidFill>
              <a:srgbClr val="A0BC82"/>
            </a:solidFill>
            <a:prstDash val="solid"/>
            <a:miter lim="800000"/>
            <a:headEnd type="none" w="sm" len="sm"/>
            <a:tailEnd type="none" w="sm" len="sm"/>
          </a:ln>
        </p:spPr>
      </p:cxnSp>
      <p:sp>
        <p:nvSpPr>
          <p:cNvPr id="11" name="Google Shape;56;p16">
            <a:extLst>
              <a:ext uri="{FF2B5EF4-FFF2-40B4-BE49-F238E27FC236}">
                <a16:creationId xmlns:a16="http://schemas.microsoft.com/office/drawing/2014/main" id="{E3258D91-00C1-814B-A38F-51578C0F7C18}"/>
              </a:ext>
            </a:extLst>
          </p:cNvPr>
          <p:cNvSpPr/>
          <p:nvPr userDrawn="1"/>
        </p:nvSpPr>
        <p:spPr>
          <a:xfrm>
            <a:off x="250709" y="4855830"/>
            <a:ext cx="4521136" cy="95219"/>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 sz="600" b="0" i="0" u="none" strike="noStrike" cap="none" dirty="0">
                <a:solidFill>
                  <a:srgbClr val="A0BC82"/>
                </a:solidFill>
                <a:latin typeface="Lato"/>
                <a:ea typeface="Lato"/>
                <a:cs typeface="Lato"/>
                <a:sym typeface="Lato"/>
              </a:rPr>
              <a:t>     WWW.YOUTHTRUTHSURVEY.ORG    </a:t>
            </a:r>
            <a:endParaRPr sz="600" b="0" i="0" u="none" strike="noStrike" cap="none" dirty="0">
              <a:solidFill>
                <a:srgbClr val="A0BC82"/>
              </a:solidFill>
              <a:latin typeface="Lato"/>
              <a:ea typeface="Lato"/>
              <a:cs typeface="Lato"/>
              <a:sym typeface="Lato"/>
            </a:endParaRPr>
          </a:p>
        </p:txBody>
      </p:sp>
      <p:cxnSp>
        <p:nvCxnSpPr>
          <p:cNvPr id="18" name="Google Shape;55;p16">
            <a:extLst>
              <a:ext uri="{FF2B5EF4-FFF2-40B4-BE49-F238E27FC236}">
                <a16:creationId xmlns:a16="http://schemas.microsoft.com/office/drawing/2014/main" id="{2E4AB7A2-C0C8-EC4E-84E6-440D816D4E2F}"/>
              </a:ext>
            </a:extLst>
          </p:cNvPr>
          <p:cNvCxnSpPr>
            <a:cxnSpLocks/>
          </p:cNvCxnSpPr>
          <p:nvPr userDrawn="1"/>
        </p:nvCxnSpPr>
        <p:spPr>
          <a:xfrm>
            <a:off x="250709" y="4797383"/>
            <a:ext cx="8524015" cy="0"/>
          </a:xfrm>
          <a:prstGeom prst="straightConnector1">
            <a:avLst/>
          </a:prstGeom>
          <a:noFill/>
          <a:ln w="12700" cap="flat" cmpd="sng">
            <a:solidFill>
              <a:srgbClr val="A0BC82"/>
            </a:solidFill>
            <a:prstDash val="solid"/>
            <a:miter lim="800000"/>
            <a:headEnd type="none" w="sm" len="sm"/>
            <a:tailEnd type="none" w="sm" len="sm"/>
          </a:ln>
        </p:spPr>
      </p:cxnSp>
      <p:pic>
        <p:nvPicPr>
          <p:cNvPr id="12" name="Google Shape;57;p16">
            <a:extLst>
              <a:ext uri="{FF2B5EF4-FFF2-40B4-BE49-F238E27FC236}">
                <a16:creationId xmlns:a16="http://schemas.microsoft.com/office/drawing/2014/main" id="{49614DA1-0BC1-3349-B266-FE50132C12EE}"/>
              </a:ext>
            </a:extLst>
          </p:cNvPr>
          <p:cNvPicPr preferRelativeResize="0"/>
          <p:nvPr userDrawn="1"/>
        </p:nvPicPr>
        <p:blipFill rotWithShape="1">
          <a:blip r:embed="rId15">
            <a:alphaModFix/>
          </a:blip>
          <a:srcRect l="-15172" t="-24790" r="-10468" b="-36350"/>
          <a:stretch/>
        </p:blipFill>
        <p:spPr>
          <a:xfrm>
            <a:off x="8067404" y="4749679"/>
            <a:ext cx="913811" cy="298754"/>
          </a:xfrm>
          <a:prstGeom prst="rect">
            <a:avLst/>
          </a:prstGeom>
          <a:solidFill>
            <a:schemeClr val="lt1"/>
          </a:solidFill>
          <a:ln>
            <a:noFill/>
          </a:ln>
        </p:spPr>
      </p:pic>
    </p:spTree>
    <p:extLst>
      <p:ext uri="{BB962C8B-B14F-4D97-AF65-F5344CB8AC3E}">
        <p14:creationId xmlns:p14="http://schemas.microsoft.com/office/powerpoint/2010/main" val="1133423450"/>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Lst>
  <p:txStyles>
    <p:titleStyle>
      <a:lvl1pPr algn="ctr" defTabSz="342900" rtl="0" eaLnBrk="1" latinLnBrk="0" hangingPunct="1">
        <a:spcBef>
          <a:spcPct val="0"/>
        </a:spcBef>
        <a:buNone/>
        <a:defRPr sz="3000" b="0" i="0" kern="1200">
          <a:solidFill>
            <a:srgbClr val="A0BC82"/>
          </a:solidFill>
          <a:latin typeface="Lato Bold"/>
          <a:ea typeface="+mj-ea"/>
          <a:cs typeface="Lato Bold"/>
        </a:defRPr>
      </a:lvl1pPr>
    </p:titleStyle>
    <p:bodyStyle>
      <a:lvl1pPr marL="257175" indent="-257175" algn="l" defTabSz="342900" rtl="0" eaLnBrk="1" latinLnBrk="0" hangingPunct="1">
        <a:spcBef>
          <a:spcPct val="20000"/>
        </a:spcBef>
        <a:buFont typeface="Arial"/>
        <a:buChar char="•"/>
        <a:defRPr sz="2400" b="0" i="0" kern="1200">
          <a:solidFill>
            <a:srgbClr val="213047"/>
          </a:solidFill>
          <a:latin typeface="Lato Light"/>
          <a:ea typeface="+mn-ea"/>
          <a:cs typeface="Lato Light"/>
        </a:defRPr>
      </a:lvl1pPr>
      <a:lvl2pPr marL="557213" indent="-214313" algn="l" defTabSz="342900" rtl="0" eaLnBrk="1" latinLnBrk="0" hangingPunct="1">
        <a:spcBef>
          <a:spcPct val="20000"/>
        </a:spcBef>
        <a:buFont typeface="Arial"/>
        <a:buChar char="–"/>
        <a:defRPr sz="2100" b="0" i="0" kern="1200">
          <a:solidFill>
            <a:srgbClr val="213047"/>
          </a:solidFill>
          <a:latin typeface="Lato Light"/>
          <a:ea typeface="+mn-ea"/>
          <a:cs typeface="Lato Light"/>
        </a:defRPr>
      </a:lvl2pPr>
      <a:lvl3pPr marL="857250" indent="-171450" algn="l" defTabSz="342900" rtl="0" eaLnBrk="1" latinLnBrk="0" hangingPunct="1">
        <a:spcBef>
          <a:spcPct val="20000"/>
        </a:spcBef>
        <a:buFont typeface="Arial"/>
        <a:buChar char="•"/>
        <a:defRPr sz="1800" b="0" i="0" kern="1200">
          <a:solidFill>
            <a:srgbClr val="213047"/>
          </a:solidFill>
          <a:latin typeface="Lato Light"/>
          <a:ea typeface="+mn-ea"/>
          <a:cs typeface="Lato Light"/>
        </a:defRPr>
      </a:lvl3pPr>
      <a:lvl4pPr marL="1200150" indent="-171450" algn="l" defTabSz="342900" rtl="0" eaLnBrk="1" latinLnBrk="0" hangingPunct="1">
        <a:spcBef>
          <a:spcPct val="20000"/>
        </a:spcBef>
        <a:buFont typeface="Arial"/>
        <a:buChar char="–"/>
        <a:defRPr sz="1500" b="0" i="0" kern="1200">
          <a:solidFill>
            <a:srgbClr val="213047"/>
          </a:solidFill>
          <a:latin typeface="Lato Light"/>
          <a:ea typeface="+mn-ea"/>
          <a:cs typeface="Lato Light"/>
        </a:defRPr>
      </a:lvl4pPr>
      <a:lvl5pPr marL="1543050" indent="-171450" algn="l" defTabSz="342900" rtl="0" eaLnBrk="1" latinLnBrk="0" hangingPunct="1">
        <a:spcBef>
          <a:spcPct val="20000"/>
        </a:spcBef>
        <a:buFont typeface="Arial"/>
        <a:buChar char="»"/>
        <a:defRPr sz="1500" b="0" i="0" kern="1200">
          <a:solidFill>
            <a:srgbClr val="213047"/>
          </a:solidFill>
          <a:latin typeface="Lato Light"/>
          <a:ea typeface="+mn-ea"/>
          <a:cs typeface="Lato Light"/>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5.emf"/><Relationship Id="rId5" Type="http://schemas.openxmlformats.org/officeDocument/2006/relationships/image" Target="../media/image4.emf"/><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1.png"/><Relationship Id="rId5" Type="http://schemas.microsoft.com/office/2007/relationships/hdphoto" Target="../media/hdphoto3.wdp"/><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png"/><Relationship Id="rId5" Type="http://schemas.microsoft.com/office/2007/relationships/hdphoto" Target="../media/hdphoto4.wdp"/><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1.png"/><Relationship Id="rId5" Type="http://schemas.microsoft.com/office/2007/relationships/hdphoto" Target="../media/hdphoto4.wdp"/><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png"/><Relationship Id="rId5" Type="http://schemas.microsoft.com/office/2007/relationships/hdphoto" Target="../media/hdphoto4.wdp"/><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png"/><Relationship Id="rId5" Type="http://schemas.microsoft.com/office/2007/relationships/hdphoto" Target="../media/hdphoto4.wdp"/><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A blue sky with clouds&#10;&#10;Description automatically generated with low confidence">
            <a:extLst>
              <a:ext uri="{FF2B5EF4-FFF2-40B4-BE49-F238E27FC236}">
                <a16:creationId xmlns:a16="http://schemas.microsoft.com/office/drawing/2014/main" id="{8C2203A6-CBA6-C5EB-D7C1-E44F03F93537}"/>
              </a:ext>
            </a:extLst>
          </p:cNvPr>
          <p:cNvPicPr>
            <a:picLocks noChangeAspect="1"/>
          </p:cNvPicPr>
          <p:nvPr/>
        </p:nvPicPr>
        <p:blipFill rotWithShape="1">
          <a:blip r:embed="rId3">
            <a:alphaModFix amt="70000"/>
            <a:extLst>
              <a:ext uri="{BEBA8EAE-BF5A-486C-A8C5-ECC9F3942E4B}">
                <a14:imgProps xmlns:a14="http://schemas.microsoft.com/office/drawing/2010/main">
                  <a14:imgLayer r:embed="rId4">
                    <a14:imgEffect>
                      <a14:colorTemperature colorTemp="4291"/>
                    </a14:imgEffect>
                    <a14:imgEffect>
                      <a14:saturation sat="33000"/>
                    </a14:imgEffect>
                  </a14:imgLayer>
                </a14:imgProps>
              </a:ext>
            </a:extLst>
          </a:blip>
          <a:srcRect t="4295"/>
          <a:stretch/>
        </p:blipFill>
        <p:spPr>
          <a:xfrm>
            <a:off x="7220" y="432"/>
            <a:ext cx="9146316" cy="3340723"/>
          </a:xfrm>
          <a:prstGeom prst="rect">
            <a:avLst/>
          </a:prstGeom>
        </p:spPr>
      </p:pic>
      <p:sp>
        <p:nvSpPr>
          <p:cNvPr id="4" name="TextBox 3">
            <a:extLst>
              <a:ext uri="{FF2B5EF4-FFF2-40B4-BE49-F238E27FC236}">
                <a16:creationId xmlns:a16="http://schemas.microsoft.com/office/drawing/2014/main" id="{37F0D166-6223-7295-F7F9-C4BFD88395E0}"/>
              </a:ext>
            </a:extLst>
          </p:cNvPr>
          <p:cNvSpPr txBox="1"/>
          <p:nvPr/>
        </p:nvSpPr>
        <p:spPr>
          <a:xfrm>
            <a:off x="7220" y="1418524"/>
            <a:ext cx="9136780" cy="1200329"/>
          </a:xfrm>
          <a:prstGeom prst="rect">
            <a:avLst/>
          </a:prstGeom>
          <a:noFill/>
        </p:spPr>
        <p:txBody>
          <a:bodyPr wrap="square" rtlCol="0">
            <a:spAutoFit/>
          </a:bodyPr>
          <a:lstStyle/>
          <a:p>
            <a:pPr algn="ctr"/>
            <a:r>
              <a:rPr lang="en-US" sz="7200" b="1" spc="-150" dirty="0">
                <a:solidFill>
                  <a:srgbClr val="245971"/>
                </a:solidFill>
                <a:latin typeface="Calibri" panose="020F0502020204030204" pitchFamily="34" charset="0"/>
                <a:ea typeface="Lato Light" panose="020F0502020204030203" pitchFamily="34" charset="0"/>
                <a:cs typeface="Calibri" panose="020F0502020204030204" pitchFamily="34" charset="0"/>
              </a:rPr>
              <a:t>THE 4D’S</a:t>
            </a:r>
          </a:p>
        </p:txBody>
      </p:sp>
      <p:pic>
        <p:nvPicPr>
          <p:cNvPr id="6" name="Picture 5">
            <a:extLst>
              <a:ext uri="{FF2B5EF4-FFF2-40B4-BE49-F238E27FC236}">
                <a16:creationId xmlns:a16="http://schemas.microsoft.com/office/drawing/2014/main" id="{600ABC17-B95E-43E4-4596-17DCDC8682A5}"/>
              </a:ext>
            </a:extLst>
          </p:cNvPr>
          <p:cNvPicPr>
            <a:picLocks noChangeAspect="1"/>
          </p:cNvPicPr>
          <p:nvPr/>
        </p:nvPicPr>
        <p:blipFill>
          <a:blip r:embed="rId5"/>
          <a:stretch>
            <a:fillRect/>
          </a:stretch>
        </p:blipFill>
        <p:spPr>
          <a:xfrm>
            <a:off x="2987441" y="4239909"/>
            <a:ext cx="3176337" cy="457799"/>
          </a:xfrm>
          <a:prstGeom prst="rect">
            <a:avLst/>
          </a:prstGeom>
        </p:spPr>
      </p:pic>
      <p:pic>
        <p:nvPicPr>
          <p:cNvPr id="14" name="Picture 13">
            <a:extLst>
              <a:ext uri="{FF2B5EF4-FFF2-40B4-BE49-F238E27FC236}">
                <a16:creationId xmlns:a16="http://schemas.microsoft.com/office/drawing/2014/main" id="{FC5E94CE-6705-958A-553A-4E1DA9DAFE96}"/>
              </a:ext>
            </a:extLst>
          </p:cNvPr>
          <p:cNvPicPr>
            <a:picLocks noChangeAspect="1"/>
          </p:cNvPicPr>
          <p:nvPr/>
        </p:nvPicPr>
        <p:blipFill rotWithShape="1">
          <a:blip r:embed="rId6"/>
          <a:srcRect l="33093"/>
          <a:stretch/>
        </p:blipFill>
        <p:spPr>
          <a:xfrm>
            <a:off x="0" y="1579655"/>
            <a:ext cx="2685449" cy="878065"/>
          </a:xfrm>
          <a:prstGeom prst="rect">
            <a:avLst/>
          </a:prstGeom>
        </p:spPr>
      </p:pic>
      <p:pic>
        <p:nvPicPr>
          <p:cNvPr id="2" name="Picture 1">
            <a:extLst>
              <a:ext uri="{FF2B5EF4-FFF2-40B4-BE49-F238E27FC236}">
                <a16:creationId xmlns:a16="http://schemas.microsoft.com/office/drawing/2014/main" id="{52DEE98E-142A-336F-479E-F83EDEBD77C8}"/>
              </a:ext>
            </a:extLst>
          </p:cNvPr>
          <p:cNvPicPr>
            <a:picLocks noChangeAspect="1"/>
          </p:cNvPicPr>
          <p:nvPr/>
        </p:nvPicPr>
        <p:blipFill rotWithShape="1">
          <a:blip r:embed="rId6"/>
          <a:srcRect l="32914"/>
          <a:stretch/>
        </p:blipFill>
        <p:spPr>
          <a:xfrm rot="10800000">
            <a:off x="6458552" y="1579654"/>
            <a:ext cx="2692667" cy="878065"/>
          </a:xfrm>
          <a:prstGeom prst="rect">
            <a:avLst/>
          </a:prstGeom>
        </p:spPr>
      </p:pic>
      <p:pic>
        <p:nvPicPr>
          <p:cNvPr id="7" name="Picture 6">
            <a:extLst>
              <a:ext uri="{FF2B5EF4-FFF2-40B4-BE49-F238E27FC236}">
                <a16:creationId xmlns:a16="http://schemas.microsoft.com/office/drawing/2014/main" id="{ECB16F83-6DCB-2E08-B708-E43B9608166B}"/>
              </a:ext>
            </a:extLst>
          </p:cNvPr>
          <p:cNvPicPr>
            <a:picLocks noChangeAspect="1"/>
          </p:cNvPicPr>
          <p:nvPr/>
        </p:nvPicPr>
        <p:blipFill>
          <a:blip r:embed="rId7"/>
          <a:stretch>
            <a:fillRect/>
          </a:stretch>
        </p:blipFill>
        <p:spPr>
          <a:xfrm>
            <a:off x="1729268" y="2609273"/>
            <a:ext cx="5682019" cy="1119293"/>
          </a:xfrm>
          <a:prstGeom prst="rect">
            <a:avLst/>
          </a:prstGeom>
        </p:spPr>
      </p:pic>
    </p:spTree>
    <p:extLst>
      <p:ext uri="{BB962C8B-B14F-4D97-AF65-F5344CB8AC3E}">
        <p14:creationId xmlns:p14="http://schemas.microsoft.com/office/powerpoint/2010/main" val="2544713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sky with clouds&#10;&#10;Description automatically generated with low confidence">
            <a:extLst>
              <a:ext uri="{FF2B5EF4-FFF2-40B4-BE49-F238E27FC236}">
                <a16:creationId xmlns:a16="http://schemas.microsoft.com/office/drawing/2014/main" id="{747C9D03-F39B-F54E-DDCC-148F791C78C4}"/>
              </a:ext>
            </a:extLst>
          </p:cNvPr>
          <p:cNvPicPr>
            <a:picLocks noChangeAspect="1"/>
          </p:cNvPicPr>
          <p:nvPr/>
        </p:nvPicPr>
        <p:blipFill rotWithShape="1">
          <a:blip r:embed="rId3">
            <a:alphaModFix amt="70000"/>
            <a:extLst>
              <a:ext uri="{BEBA8EAE-BF5A-486C-A8C5-ECC9F3942E4B}">
                <a14:imgProps xmlns:a14="http://schemas.microsoft.com/office/drawing/2010/main">
                  <a14:imgLayer r:embed="rId4">
                    <a14:imgEffect>
                      <a14:colorTemperature colorTemp="4291"/>
                    </a14:imgEffect>
                    <a14:imgEffect>
                      <a14:saturation sat="33000"/>
                    </a14:imgEffect>
                  </a14:imgLayer>
                </a14:imgProps>
              </a:ext>
            </a:extLst>
          </a:blip>
          <a:srcRect t="4295"/>
          <a:stretch/>
        </p:blipFill>
        <p:spPr>
          <a:xfrm>
            <a:off x="0" y="0"/>
            <a:ext cx="9146316" cy="3340723"/>
          </a:xfrm>
          <a:prstGeom prst="rect">
            <a:avLst/>
          </a:prstGeom>
        </p:spPr>
      </p:pic>
      <p:pic>
        <p:nvPicPr>
          <p:cNvPr id="5" name="Picture 4" descr="A blue sky with clouds&#10;&#10;Description automatically generated with low confidence">
            <a:extLst>
              <a:ext uri="{FF2B5EF4-FFF2-40B4-BE49-F238E27FC236}">
                <a16:creationId xmlns:a16="http://schemas.microsoft.com/office/drawing/2014/main" id="{FA5D7808-B71E-7742-336B-26FB94A7E8BC}"/>
              </a:ext>
            </a:extLst>
          </p:cNvPr>
          <p:cNvPicPr>
            <a:picLocks noChangeAspect="1"/>
          </p:cNvPicPr>
          <p:nvPr/>
        </p:nvPicPr>
        <p:blipFill rotWithShape="1">
          <a:blip r:embed="rId3">
            <a:alphaModFix amt="70000"/>
            <a:extLst>
              <a:ext uri="{BEBA8EAE-BF5A-486C-A8C5-ECC9F3942E4B}">
                <a14:imgProps xmlns:a14="http://schemas.microsoft.com/office/drawing/2010/main">
                  <a14:imgLayer r:embed="rId5">
                    <a14:imgEffect>
                      <a14:colorTemperature colorTemp="4291"/>
                    </a14:imgEffect>
                    <a14:imgEffect>
                      <a14:saturation sat="33000"/>
                    </a14:imgEffect>
                  </a14:imgLayer>
                </a14:imgProps>
              </a:ext>
            </a:extLst>
          </a:blip>
          <a:srcRect t="4295" b="7831"/>
          <a:stretch/>
        </p:blipFill>
        <p:spPr>
          <a:xfrm rot="10800000">
            <a:off x="0" y="2076138"/>
            <a:ext cx="9146316" cy="3067362"/>
          </a:xfrm>
          <a:prstGeom prst="rect">
            <a:avLst/>
          </a:prstGeom>
        </p:spPr>
      </p:pic>
      <p:sp>
        <p:nvSpPr>
          <p:cNvPr id="3" name="TextBox 2">
            <a:extLst>
              <a:ext uri="{FF2B5EF4-FFF2-40B4-BE49-F238E27FC236}">
                <a16:creationId xmlns:a16="http://schemas.microsoft.com/office/drawing/2014/main" id="{7896907C-686D-6011-99F3-08BB1D40F2D2}"/>
              </a:ext>
            </a:extLst>
          </p:cNvPr>
          <p:cNvSpPr txBox="1"/>
          <p:nvPr/>
        </p:nvSpPr>
        <p:spPr>
          <a:xfrm>
            <a:off x="822960" y="1829177"/>
            <a:ext cx="7960140" cy="1323439"/>
          </a:xfrm>
          <a:prstGeom prst="rect">
            <a:avLst/>
          </a:prstGeom>
          <a:noFill/>
        </p:spPr>
        <p:txBody>
          <a:bodyPr wrap="square" rtlCol="0">
            <a:spAutoFit/>
          </a:bodyPr>
          <a:lstStyle/>
          <a:p>
            <a:pPr algn="ctr"/>
            <a:r>
              <a:rPr lang="en-US" sz="8000" b="1" dirty="0">
                <a:solidFill>
                  <a:srgbClr val="245971"/>
                </a:solidFill>
                <a:latin typeface="Calibri" panose="020F0502020204030204" pitchFamily="34" charset="0"/>
                <a:ea typeface="Lato Light" panose="020F0502020204030203" pitchFamily="34" charset="0"/>
                <a:cs typeface="Calibri" panose="020F0502020204030204" pitchFamily="34" charset="0"/>
              </a:rPr>
              <a:t>D</a:t>
            </a:r>
            <a:r>
              <a:rPr lang="en-US" sz="8000" b="1" dirty="0">
                <a:solidFill>
                  <a:srgbClr val="245971">
                    <a:alpha val="34819"/>
                  </a:srgbClr>
                </a:solidFill>
                <a:latin typeface="Calibri" panose="020F0502020204030204" pitchFamily="34" charset="0"/>
                <a:ea typeface="Lato Light" panose="020F0502020204030203" pitchFamily="34" charset="0"/>
                <a:cs typeface="Calibri" panose="020F0502020204030204" pitchFamily="34" charset="0"/>
              </a:rPr>
              <a:t>efensive</a:t>
            </a:r>
          </a:p>
        </p:txBody>
      </p:sp>
      <p:sp>
        <p:nvSpPr>
          <p:cNvPr id="4" name="Pentagon 3">
            <a:extLst>
              <a:ext uri="{FF2B5EF4-FFF2-40B4-BE49-F238E27FC236}">
                <a16:creationId xmlns:a16="http://schemas.microsoft.com/office/drawing/2014/main" id="{CE8BD142-E712-557F-FC13-5012D4F1D0F2}"/>
              </a:ext>
            </a:extLst>
          </p:cNvPr>
          <p:cNvSpPr/>
          <p:nvPr/>
        </p:nvSpPr>
        <p:spPr>
          <a:xfrm>
            <a:off x="2008681" y="2249628"/>
            <a:ext cx="594661" cy="482536"/>
          </a:xfrm>
          <a:prstGeom prst="homePlate">
            <a:avLst/>
          </a:prstGeom>
          <a:solidFill>
            <a:srgbClr val="2459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6" name="Google Shape;56;p16">
            <a:extLst>
              <a:ext uri="{FF2B5EF4-FFF2-40B4-BE49-F238E27FC236}">
                <a16:creationId xmlns:a16="http://schemas.microsoft.com/office/drawing/2014/main" id="{0FC09C2A-40C6-6545-4DDC-7FCB5174B1B4}"/>
              </a:ext>
            </a:extLst>
          </p:cNvPr>
          <p:cNvSpPr/>
          <p:nvPr/>
        </p:nvSpPr>
        <p:spPr>
          <a:xfrm>
            <a:off x="3001519" y="4904183"/>
            <a:ext cx="6028181" cy="126958"/>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r>
              <a:rPr lang="en" sz="1050" b="0" i="0" u="none" strike="noStrike" cap="none" dirty="0" err="1">
                <a:solidFill>
                  <a:srgbClr val="245971"/>
                </a:solidFill>
                <a:latin typeface="+mj-lt"/>
                <a:ea typeface="Lato"/>
                <a:cs typeface="Lato"/>
                <a:sym typeface="Lato"/>
              </a:rPr>
              <a:t>YouthTruthSurvey.org</a:t>
            </a:r>
            <a:r>
              <a:rPr lang="en" sz="1050" b="0" i="0" u="none" strike="noStrike" cap="none" dirty="0">
                <a:solidFill>
                  <a:srgbClr val="245971"/>
                </a:solidFill>
                <a:latin typeface="+mj-lt"/>
                <a:ea typeface="Lato"/>
                <a:cs typeface="Lato"/>
                <a:sym typeface="Lato"/>
              </a:rPr>
              <a:t>   </a:t>
            </a:r>
            <a:endParaRPr sz="1050" b="0" i="0" u="none" strike="noStrike" cap="none" dirty="0">
              <a:solidFill>
                <a:srgbClr val="245971"/>
              </a:solidFill>
              <a:latin typeface="+mj-lt"/>
              <a:ea typeface="Lato"/>
              <a:cs typeface="Lato"/>
              <a:sym typeface="Lato"/>
            </a:endParaRPr>
          </a:p>
        </p:txBody>
      </p:sp>
      <p:pic>
        <p:nvPicPr>
          <p:cNvPr id="7" name="Picture 6" descr="Logo&#10;&#10;Description automatically generated">
            <a:extLst>
              <a:ext uri="{FF2B5EF4-FFF2-40B4-BE49-F238E27FC236}">
                <a16:creationId xmlns:a16="http://schemas.microsoft.com/office/drawing/2014/main" id="{88D0E4F0-CA46-19C0-44F6-6B5C7218DCF3}"/>
              </a:ext>
            </a:extLst>
          </p:cNvPr>
          <p:cNvPicPr>
            <a:picLocks noChangeAspect="1"/>
          </p:cNvPicPr>
          <p:nvPr/>
        </p:nvPicPr>
        <p:blipFill>
          <a:blip r:embed="rId6"/>
          <a:stretch>
            <a:fillRect/>
          </a:stretch>
        </p:blipFill>
        <p:spPr>
          <a:xfrm>
            <a:off x="114300" y="4790208"/>
            <a:ext cx="410580" cy="272555"/>
          </a:xfrm>
          <a:prstGeom prst="rect">
            <a:avLst/>
          </a:prstGeom>
        </p:spPr>
      </p:pic>
      <p:pic>
        <p:nvPicPr>
          <p:cNvPr id="12" name="Picture 11">
            <a:extLst>
              <a:ext uri="{FF2B5EF4-FFF2-40B4-BE49-F238E27FC236}">
                <a16:creationId xmlns:a16="http://schemas.microsoft.com/office/drawing/2014/main" id="{1382B5B2-BBE8-7C47-FADC-54646401D27F}"/>
              </a:ext>
            </a:extLst>
          </p:cNvPr>
          <p:cNvPicPr>
            <a:picLocks noChangeAspect="1"/>
          </p:cNvPicPr>
          <p:nvPr/>
        </p:nvPicPr>
        <p:blipFill rotWithShape="1">
          <a:blip r:embed="rId7"/>
          <a:srcRect l="9092" r="8513"/>
          <a:stretch/>
        </p:blipFill>
        <p:spPr>
          <a:xfrm>
            <a:off x="0" y="800143"/>
            <a:ext cx="9144000" cy="768988"/>
          </a:xfrm>
          <a:prstGeom prst="rect">
            <a:avLst/>
          </a:prstGeom>
        </p:spPr>
      </p:pic>
    </p:spTree>
    <p:extLst>
      <p:ext uri="{BB962C8B-B14F-4D97-AF65-F5344CB8AC3E}">
        <p14:creationId xmlns:p14="http://schemas.microsoft.com/office/powerpoint/2010/main" val="4143312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1+#ppt_w/2"/>
                                          </p:val>
                                        </p:tav>
                                        <p:tav tm="100000">
                                          <p:val>
                                            <p:strVal val="#ppt_x"/>
                                          </p:val>
                                        </p:tav>
                                      </p:tavLst>
                                    </p:anim>
                                    <p:anim calcmode="lin" valueType="num">
                                      <p:cBhvr additive="base">
                                        <p:cTn id="14"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sky with clouds&#10;&#10;Description automatically generated with low confidence">
            <a:extLst>
              <a:ext uri="{FF2B5EF4-FFF2-40B4-BE49-F238E27FC236}">
                <a16:creationId xmlns:a16="http://schemas.microsoft.com/office/drawing/2014/main" id="{747C9D03-F39B-F54E-DDCC-148F791C78C4}"/>
              </a:ext>
            </a:extLst>
          </p:cNvPr>
          <p:cNvPicPr>
            <a:picLocks noChangeAspect="1"/>
          </p:cNvPicPr>
          <p:nvPr/>
        </p:nvPicPr>
        <p:blipFill rotWithShape="1">
          <a:blip r:embed="rId3">
            <a:alphaModFix amt="70000"/>
            <a:extLst>
              <a:ext uri="{BEBA8EAE-BF5A-486C-A8C5-ECC9F3942E4B}">
                <a14:imgProps xmlns:a14="http://schemas.microsoft.com/office/drawing/2010/main">
                  <a14:imgLayer r:embed="rId4">
                    <a14:imgEffect>
                      <a14:colorTemperature colorTemp="4291"/>
                    </a14:imgEffect>
                    <a14:imgEffect>
                      <a14:saturation sat="33000"/>
                    </a14:imgEffect>
                  </a14:imgLayer>
                </a14:imgProps>
              </a:ext>
            </a:extLst>
          </a:blip>
          <a:srcRect t="4295"/>
          <a:stretch/>
        </p:blipFill>
        <p:spPr>
          <a:xfrm>
            <a:off x="0" y="-37477"/>
            <a:ext cx="9146316" cy="3340723"/>
          </a:xfrm>
          <a:prstGeom prst="rect">
            <a:avLst/>
          </a:prstGeom>
        </p:spPr>
      </p:pic>
      <p:pic>
        <p:nvPicPr>
          <p:cNvPr id="5" name="Picture 4" descr="A blue sky with clouds&#10;&#10;Description automatically generated with low confidence">
            <a:extLst>
              <a:ext uri="{FF2B5EF4-FFF2-40B4-BE49-F238E27FC236}">
                <a16:creationId xmlns:a16="http://schemas.microsoft.com/office/drawing/2014/main" id="{FA5D7808-B71E-7742-336B-26FB94A7E8BC}"/>
              </a:ext>
            </a:extLst>
          </p:cNvPr>
          <p:cNvPicPr>
            <a:picLocks noChangeAspect="1"/>
          </p:cNvPicPr>
          <p:nvPr/>
        </p:nvPicPr>
        <p:blipFill rotWithShape="1">
          <a:blip r:embed="rId3">
            <a:alphaModFix amt="70000"/>
            <a:extLst>
              <a:ext uri="{BEBA8EAE-BF5A-486C-A8C5-ECC9F3942E4B}">
                <a14:imgProps xmlns:a14="http://schemas.microsoft.com/office/drawing/2010/main">
                  <a14:imgLayer r:embed="rId5">
                    <a14:imgEffect>
                      <a14:colorTemperature colorTemp="4291"/>
                    </a14:imgEffect>
                    <a14:imgEffect>
                      <a14:saturation sat="33000"/>
                    </a14:imgEffect>
                  </a14:imgLayer>
                </a14:imgProps>
              </a:ext>
            </a:extLst>
          </a:blip>
          <a:srcRect t="4295" b="7831"/>
          <a:stretch/>
        </p:blipFill>
        <p:spPr>
          <a:xfrm rot="10800000">
            <a:off x="0" y="2076138"/>
            <a:ext cx="9146316" cy="3067362"/>
          </a:xfrm>
          <a:prstGeom prst="rect">
            <a:avLst/>
          </a:prstGeom>
        </p:spPr>
      </p:pic>
      <p:sp>
        <p:nvSpPr>
          <p:cNvPr id="3" name="TextBox 2">
            <a:extLst>
              <a:ext uri="{FF2B5EF4-FFF2-40B4-BE49-F238E27FC236}">
                <a16:creationId xmlns:a16="http://schemas.microsoft.com/office/drawing/2014/main" id="{7896907C-686D-6011-99F3-08BB1D40F2D2}"/>
              </a:ext>
            </a:extLst>
          </p:cNvPr>
          <p:cNvSpPr txBox="1"/>
          <p:nvPr/>
        </p:nvSpPr>
        <p:spPr>
          <a:xfrm>
            <a:off x="822960" y="1829177"/>
            <a:ext cx="7960140" cy="1323439"/>
          </a:xfrm>
          <a:prstGeom prst="rect">
            <a:avLst/>
          </a:prstGeom>
          <a:noFill/>
        </p:spPr>
        <p:txBody>
          <a:bodyPr wrap="square" rtlCol="0">
            <a:spAutoFit/>
          </a:bodyPr>
          <a:lstStyle/>
          <a:p>
            <a:pPr algn="ctr"/>
            <a:r>
              <a:rPr lang="en-US" sz="8000" b="1" dirty="0">
                <a:solidFill>
                  <a:srgbClr val="F99C25"/>
                </a:solidFill>
                <a:latin typeface="Calibri" panose="020F0502020204030204" pitchFamily="34" charset="0"/>
                <a:ea typeface="Lato Light" panose="020F0502020204030203" pitchFamily="34" charset="0"/>
                <a:cs typeface="Calibri" panose="020F0502020204030204" pitchFamily="34" charset="0"/>
              </a:rPr>
              <a:t>D</a:t>
            </a:r>
            <a:r>
              <a:rPr lang="en-US" sz="8000" b="1" dirty="0">
                <a:solidFill>
                  <a:srgbClr val="F99C25">
                    <a:alpha val="34819"/>
                  </a:srgbClr>
                </a:solidFill>
                <a:latin typeface="Calibri" panose="020F0502020204030204" pitchFamily="34" charset="0"/>
                <a:ea typeface="Lato Light" panose="020F0502020204030203" pitchFamily="34" charset="0"/>
                <a:cs typeface="Calibri" panose="020F0502020204030204" pitchFamily="34" charset="0"/>
              </a:rPr>
              <a:t>ismissive</a:t>
            </a:r>
          </a:p>
        </p:txBody>
      </p:sp>
      <p:sp>
        <p:nvSpPr>
          <p:cNvPr id="4" name="Pentagon 3">
            <a:extLst>
              <a:ext uri="{FF2B5EF4-FFF2-40B4-BE49-F238E27FC236}">
                <a16:creationId xmlns:a16="http://schemas.microsoft.com/office/drawing/2014/main" id="{CE8BD142-E712-557F-FC13-5012D4F1D0F2}"/>
              </a:ext>
            </a:extLst>
          </p:cNvPr>
          <p:cNvSpPr/>
          <p:nvPr/>
        </p:nvSpPr>
        <p:spPr>
          <a:xfrm>
            <a:off x="1881266" y="2249628"/>
            <a:ext cx="594661" cy="482536"/>
          </a:xfrm>
          <a:prstGeom prst="homePlate">
            <a:avLst/>
          </a:prstGeom>
          <a:solidFill>
            <a:srgbClr val="F99C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pic>
        <p:nvPicPr>
          <p:cNvPr id="7" name="Picture 6" descr="Logo&#10;&#10;Description automatically generated">
            <a:extLst>
              <a:ext uri="{FF2B5EF4-FFF2-40B4-BE49-F238E27FC236}">
                <a16:creationId xmlns:a16="http://schemas.microsoft.com/office/drawing/2014/main" id="{88D0E4F0-CA46-19C0-44F6-6B5C7218DCF3}"/>
              </a:ext>
            </a:extLst>
          </p:cNvPr>
          <p:cNvPicPr>
            <a:picLocks noChangeAspect="1"/>
          </p:cNvPicPr>
          <p:nvPr/>
        </p:nvPicPr>
        <p:blipFill>
          <a:blip r:embed="rId6"/>
          <a:stretch>
            <a:fillRect/>
          </a:stretch>
        </p:blipFill>
        <p:spPr>
          <a:xfrm>
            <a:off x="114300" y="4790208"/>
            <a:ext cx="410580" cy="272555"/>
          </a:xfrm>
          <a:prstGeom prst="rect">
            <a:avLst/>
          </a:prstGeom>
        </p:spPr>
      </p:pic>
      <p:sp>
        <p:nvSpPr>
          <p:cNvPr id="8" name="Google Shape;56;p16">
            <a:extLst>
              <a:ext uri="{FF2B5EF4-FFF2-40B4-BE49-F238E27FC236}">
                <a16:creationId xmlns:a16="http://schemas.microsoft.com/office/drawing/2014/main" id="{91C0A360-73CD-B79F-2B23-5E7B58694A0E}"/>
              </a:ext>
            </a:extLst>
          </p:cNvPr>
          <p:cNvSpPr/>
          <p:nvPr/>
        </p:nvSpPr>
        <p:spPr>
          <a:xfrm>
            <a:off x="3001519" y="4904183"/>
            <a:ext cx="6028181" cy="126958"/>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r>
              <a:rPr lang="en" sz="1050" b="0" i="0" u="none" strike="noStrike" cap="none" dirty="0" err="1">
                <a:solidFill>
                  <a:srgbClr val="245971"/>
                </a:solidFill>
                <a:latin typeface="+mj-lt"/>
                <a:ea typeface="Lato"/>
                <a:cs typeface="Lato"/>
                <a:sym typeface="Lato"/>
              </a:rPr>
              <a:t>YouthTruthSurvey.org</a:t>
            </a:r>
            <a:r>
              <a:rPr lang="en" sz="1050" b="0" i="0" u="none" strike="noStrike" cap="none" dirty="0">
                <a:solidFill>
                  <a:srgbClr val="245971"/>
                </a:solidFill>
                <a:latin typeface="+mj-lt"/>
                <a:ea typeface="Lato"/>
                <a:cs typeface="Lato"/>
                <a:sym typeface="Lato"/>
              </a:rPr>
              <a:t>   </a:t>
            </a:r>
            <a:endParaRPr sz="1050" b="0" i="0" u="none" strike="noStrike" cap="none" dirty="0">
              <a:solidFill>
                <a:srgbClr val="245971"/>
              </a:solidFill>
              <a:latin typeface="+mj-lt"/>
              <a:ea typeface="Lato"/>
              <a:cs typeface="Lato"/>
              <a:sym typeface="Lato"/>
            </a:endParaRPr>
          </a:p>
        </p:txBody>
      </p:sp>
      <p:pic>
        <p:nvPicPr>
          <p:cNvPr id="9" name="Picture 8">
            <a:extLst>
              <a:ext uri="{FF2B5EF4-FFF2-40B4-BE49-F238E27FC236}">
                <a16:creationId xmlns:a16="http://schemas.microsoft.com/office/drawing/2014/main" id="{17AE66AE-D870-9783-7793-936948030D7E}"/>
              </a:ext>
            </a:extLst>
          </p:cNvPr>
          <p:cNvPicPr>
            <a:picLocks noChangeAspect="1"/>
          </p:cNvPicPr>
          <p:nvPr/>
        </p:nvPicPr>
        <p:blipFill rotWithShape="1">
          <a:blip r:embed="rId7"/>
          <a:srcRect l="9092" r="8513"/>
          <a:stretch/>
        </p:blipFill>
        <p:spPr>
          <a:xfrm>
            <a:off x="0" y="800143"/>
            <a:ext cx="9144000" cy="768988"/>
          </a:xfrm>
          <a:prstGeom prst="rect">
            <a:avLst/>
          </a:prstGeom>
        </p:spPr>
      </p:pic>
    </p:spTree>
    <p:extLst>
      <p:ext uri="{BB962C8B-B14F-4D97-AF65-F5344CB8AC3E}">
        <p14:creationId xmlns:p14="http://schemas.microsoft.com/office/powerpoint/2010/main" val="2416999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1+#ppt_w/2"/>
                                          </p:val>
                                        </p:tav>
                                        <p:tav tm="100000">
                                          <p:val>
                                            <p:strVal val="#ppt_x"/>
                                          </p:val>
                                        </p:tav>
                                      </p:tavLst>
                                    </p:anim>
                                    <p:anim calcmode="lin" valueType="num">
                                      <p:cBhvr additive="base">
                                        <p:cTn id="14"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sky with clouds&#10;&#10;Description automatically generated with low confidence">
            <a:extLst>
              <a:ext uri="{FF2B5EF4-FFF2-40B4-BE49-F238E27FC236}">
                <a16:creationId xmlns:a16="http://schemas.microsoft.com/office/drawing/2014/main" id="{747C9D03-F39B-F54E-DDCC-148F791C78C4}"/>
              </a:ext>
            </a:extLst>
          </p:cNvPr>
          <p:cNvPicPr>
            <a:picLocks noChangeAspect="1"/>
          </p:cNvPicPr>
          <p:nvPr/>
        </p:nvPicPr>
        <p:blipFill rotWithShape="1">
          <a:blip r:embed="rId3">
            <a:alphaModFix amt="70000"/>
            <a:extLst>
              <a:ext uri="{BEBA8EAE-BF5A-486C-A8C5-ECC9F3942E4B}">
                <a14:imgProps xmlns:a14="http://schemas.microsoft.com/office/drawing/2010/main">
                  <a14:imgLayer r:embed="rId4">
                    <a14:imgEffect>
                      <a14:colorTemperature colorTemp="4291"/>
                    </a14:imgEffect>
                    <a14:imgEffect>
                      <a14:saturation sat="33000"/>
                    </a14:imgEffect>
                  </a14:imgLayer>
                </a14:imgProps>
              </a:ext>
            </a:extLst>
          </a:blip>
          <a:srcRect t="4295"/>
          <a:stretch/>
        </p:blipFill>
        <p:spPr>
          <a:xfrm>
            <a:off x="0" y="-37477"/>
            <a:ext cx="9146316" cy="3340723"/>
          </a:xfrm>
          <a:prstGeom prst="rect">
            <a:avLst/>
          </a:prstGeom>
        </p:spPr>
      </p:pic>
      <p:pic>
        <p:nvPicPr>
          <p:cNvPr id="5" name="Picture 4" descr="A blue sky with clouds&#10;&#10;Description automatically generated with low confidence">
            <a:extLst>
              <a:ext uri="{FF2B5EF4-FFF2-40B4-BE49-F238E27FC236}">
                <a16:creationId xmlns:a16="http://schemas.microsoft.com/office/drawing/2014/main" id="{FA5D7808-B71E-7742-336B-26FB94A7E8BC}"/>
              </a:ext>
            </a:extLst>
          </p:cNvPr>
          <p:cNvPicPr>
            <a:picLocks noChangeAspect="1"/>
          </p:cNvPicPr>
          <p:nvPr/>
        </p:nvPicPr>
        <p:blipFill rotWithShape="1">
          <a:blip r:embed="rId3">
            <a:alphaModFix amt="70000"/>
            <a:extLst>
              <a:ext uri="{BEBA8EAE-BF5A-486C-A8C5-ECC9F3942E4B}">
                <a14:imgProps xmlns:a14="http://schemas.microsoft.com/office/drawing/2010/main">
                  <a14:imgLayer r:embed="rId5">
                    <a14:imgEffect>
                      <a14:colorTemperature colorTemp="4291"/>
                    </a14:imgEffect>
                    <a14:imgEffect>
                      <a14:saturation sat="33000"/>
                    </a14:imgEffect>
                  </a14:imgLayer>
                </a14:imgProps>
              </a:ext>
            </a:extLst>
          </a:blip>
          <a:srcRect t="4295" b="7831"/>
          <a:stretch/>
        </p:blipFill>
        <p:spPr>
          <a:xfrm rot="10800000">
            <a:off x="0" y="2076138"/>
            <a:ext cx="9146316" cy="3067362"/>
          </a:xfrm>
          <a:prstGeom prst="rect">
            <a:avLst/>
          </a:prstGeom>
        </p:spPr>
      </p:pic>
      <p:sp>
        <p:nvSpPr>
          <p:cNvPr id="3" name="TextBox 2">
            <a:extLst>
              <a:ext uri="{FF2B5EF4-FFF2-40B4-BE49-F238E27FC236}">
                <a16:creationId xmlns:a16="http://schemas.microsoft.com/office/drawing/2014/main" id="{7896907C-686D-6011-99F3-08BB1D40F2D2}"/>
              </a:ext>
            </a:extLst>
          </p:cNvPr>
          <p:cNvSpPr txBox="1"/>
          <p:nvPr/>
        </p:nvSpPr>
        <p:spPr>
          <a:xfrm>
            <a:off x="822960" y="1829177"/>
            <a:ext cx="7960140" cy="1323439"/>
          </a:xfrm>
          <a:prstGeom prst="rect">
            <a:avLst/>
          </a:prstGeom>
          <a:noFill/>
        </p:spPr>
        <p:txBody>
          <a:bodyPr wrap="square" rtlCol="0">
            <a:spAutoFit/>
          </a:bodyPr>
          <a:lstStyle/>
          <a:p>
            <a:pPr algn="ctr"/>
            <a:r>
              <a:rPr lang="en-US" sz="8000" b="1" dirty="0">
                <a:solidFill>
                  <a:srgbClr val="A0BD82"/>
                </a:solidFill>
                <a:latin typeface="Calibri" panose="020F0502020204030204" pitchFamily="34" charset="0"/>
                <a:ea typeface="Lato Light" panose="020F0502020204030203" pitchFamily="34" charset="0"/>
                <a:cs typeface="Calibri" panose="020F0502020204030204" pitchFamily="34" charset="0"/>
              </a:rPr>
              <a:t>D</a:t>
            </a:r>
            <a:r>
              <a:rPr lang="en-US" sz="8000" b="1" dirty="0">
                <a:solidFill>
                  <a:srgbClr val="A0BD82">
                    <a:alpha val="34819"/>
                  </a:srgbClr>
                </a:solidFill>
                <a:latin typeface="Calibri" panose="020F0502020204030204" pitchFamily="34" charset="0"/>
                <a:ea typeface="Lato Light" panose="020F0502020204030203" pitchFamily="34" charset="0"/>
                <a:cs typeface="Calibri" panose="020F0502020204030204" pitchFamily="34" charset="0"/>
              </a:rPr>
              <a:t>ejected</a:t>
            </a:r>
          </a:p>
        </p:txBody>
      </p:sp>
      <p:sp>
        <p:nvSpPr>
          <p:cNvPr id="4" name="Pentagon 3">
            <a:extLst>
              <a:ext uri="{FF2B5EF4-FFF2-40B4-BE49-F238E27FC236}">
                <a16:creationId xmlns:a16="http://schemas.microsoft.com/office/drawing/2014/main" id="{CE8BD142-E712-557F-FC13-5012D4F1D0F2}"/>
              </a:ext>
            </a:extLst>
          </p:cNvPr>
          <p:cNvSpPr/>
          <p:nvPr/>
        </p:nvSpPr>
        <p:spPr>
          <a:xfrm>
            <a:off x="2218543" y="2249628"/>
            <a:ext cx="594661" cy="482536"/>
          </a:xfrm>
          <a:prstGeom prst="homePlate">
            <a:avLst/>
          </a:prstGeom>
          <a:solidFill>
            <a:srgbClr val="A0BD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0BD82"/>
              </a:solidFill>
            </a:endParaRPr>
          </a:p>
        </p:txBody>
      </p:sp>
      <p:pic>
        <p:nvPicPr>
          <p:cNvPr id="7" name="Picture 6" descr="Logo&#10;&#10;Description automatically generated">
            <a:extLst>
              <a:ext uri="{FF2B5EF4-FFF2-40B4-BE49-F238E27FC236}">
                <a16:creationId xmlns:a16="http://schemas.microsoft.com/office/drawing/2014/main" id="{88D0E4F0-CA46-19C0-44F6-6B5C7218DCF3}"/>
              </a:ext>
            </a:extLst>
          </p:cNvPr>
          <p:cNvPicPr>
            <a:picLocks noChangeAspect="1"/>
          </p:cNvPicPr>
          <p:nvPr/>
        </p:nvPicPr>
        <p:blipFill>
          <a:blip r:embed="rId6"/>
          <a:stretch>
            <a:fillRect/>
          </a:stretch>
        </p:blipFill>
        <p:spPr>
          <a:xfrm>
            <a:off x="114300" y="4790208"/>
            <a:ext cx="410580" cy="272555"/>
          </a:xfrm>
          <a:prstGeom prst="rect">
            <a:avLst/>
          </a:prstGeom>
        </p:spPr>
      </p:pic>
      <p:sp>
        <p:nvSpPr>
          <p:cNvPr id="8" name="Google Shape;56;p16">
            <a:extLst>
              <a:ext uri="{FF2B5EF4-FFF2-40B4-BE49-F238E27FC236}">
                <a16:creationId xmlns:a16="http://schemas.microsoft.com/office/drawing/2014/main" id="{EFAAA456-D091-EDFB-A053-1DF9A60E280E}"/>
              </a:ext>
            </a:extLst>
          </p:cNvPr>
          <p:cNvSpPr/>
          <p:nvPr/>
        </p:nvSpPr>
        <p:spPr>
          <a:xfrm>
            <a:off x="3001519" y="4904183"/>
            <a:ext cx="6028181" cy="126958"/>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r>
              <a:rPr lang="en" sz="1050" b="0" i="0" u="none" strike="noStrike" cap="none" dirty="0" err="1">
                <a:solidFill>
                  <a:srgbClr val="245971"/>
                </a:solidFill>
                <a:latin typeface="+mj-lt"/>
                <a:ea typeface="Lato"/>
                <a:cs typeface="Lato"/>
                <a:sym typeface="Lato"/>
              </a:rPr>
              <a:t>YouthTruthSurvey.org</a:t>
            </a:r>
            <a:r>
              <a:rPr lang="en" sz="1050" b="0" i="0" u="none" strike="noStrike" cap="none" dirty="0">
                <a:solidFill>
                  <a:srgbClr val="245971"/>
                </a:solidFill>
                <a:latin typeface="+mj-lt"/>
                <a:ea typeface="Lato"/>
                <a:cs typeface="Lato"/>
                <a:sym typeface="Lato"/>
              </a:rPr>
              <a:t>   </a:t>
            </a:r>
            <a:endParaRPr sz="1050" b="0" i="0" u="none" strike="noStrike" cap="none" dirty="0">
              <a:solidFill>
                <a:srgbClr val="245971"/>
              </a:solidFill>
              <a:latin typeface="+mj-lt"/>
              <a:ea typeface="Lato"/>
              <a:cs typeface="Lato"/>
              <a:sym typeface="Lato"/>
            </a:endParaRPr>
          </a:p>
        </p:txBody>
      </p:sp>
      <p:pic>
        <p:nvPicPr>
          <p:cNvPr id="9" name="Picture 8">
            <a:extLst>
              <a:ext uri="{FF2B5EF4-FFF2-40B4-BE49-F238E27FC236}">
                <a16:creationId xmlns:a16="http://schemas.microsoft.com/office/drawing/2014/main" id="{CB8FED26-A5DC-3FC2-1764-ABFF308EBA02}"/>
              </a:ext>
            </a:extLst>
          </p:cNvPr>
          <p:cNvPicPr>
            <a:picLocks noChangeAspect="1"/>
          </p:cNvPicPr>
          <p:nvPr/>
        </p:nvPicPr>
        <p:blipFill rotWithShape="1">
          <a:blip r:embed="rId7"/>
          <a:srcRect l="9092" r="8513"/>
          <a:stretch/>
        </p:blipFill>
        <p:spPr>
          <a:xfrm>
            <a:off x="0" y="800143"/>
            <a:ext cx="9144000" cy="768988"/>
          </a:xfrm>
          <a:prstGeom prst="rect">
            <a:avLst/>
          </a:prstGeom>
        </p:spPr>
      </p:pic>
    </p:spTree>
    <p:extLst>
      <p:ext uri="{BB962C8B-B14F-4D97-AF65-F5344CB8AC3E}">
        <p14:creationId xmlns:p14="http://schemas.microsoft.com/office/powerpoint/2010/main" val="967829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1+#ppt_w/2"/>
                                          </p:val>
                                        </p:tav>
                                        <p:tav tm="100000">
                                          <p:val>
                                            <p:strVal val="#ppt_x"/>
                                          </p:val>
                                        </p:tav>
                                      </p:tavLst>
                                    </p:anim>
                                    <p:anim calcmode="lin" valueType="num">
                                      <p:cBhvr additive="base">
                                        <p:cTn id="14"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sky with clouds&#10;&#10;Description automatically generated with low confidence">
            <a:extLst>
              <a:ext uri="{FF2B5EF4-FFF2-40B4-BE49-F238E27FC236}">
                <a16:creationId xmlns:a16="http://schemas.microsoft.com/office/drawing/2014/main" id="{747C9D03-F39B-F54E-DDCC-148F791C78C4}"/>
              </a:ext>
            </a:extLst>
          </p:cNvPr>
          <p:cNvPicPr>
            <a:picLocks noChangeAspect="1"/>
          </p:cNvPicPr>
          <p:nvPr/>
        </p:nvPicPr>
        <p:blipFill rotWithShape="1">
          <a:blip r:embed="rId3">
            <a:alphaModFix amt="70000"/>
            <a:extLst>
              <a:ext uri="{BEBA8EAE-BF5A-486C-A8C5-ECC9F3942E4B}">
                <a14:imgProps xmlns:a14="http://schemas.microsoft.com/office/drawing/2010/main">
                  <a14:imgLayer r:embed="rId4">
                    <a14:imgEffect>
                      <a14:colorTemperature colorTemp="4291"/>
                    </a14:imgEffect>
                    <a14:imgEffect>
                      <a14:saturation sat="33000"/>
                    </a14:imgEffect>
                  </a14:imgLayer>
                </a14:imgProps>
              </a:ext>
            </a:extLst>
          </a:blip>
          <a:srcRect t="4295"/>
          <a:stretch/>
        </p:blipFill>
        <p:spPr>
          <a:xfrm>
            <a:off x="0" y="-37477"/>
            <a:ext cx="9146316" cy="3340723"/>
          </a:xfrm>
          <a:prstGeom prst="rect">
            <a:avLst/>
          </a:prstGeom>
        </p:spPr>
      </p:pic>
      <p:pic>
        <p:nvPicPr>
          <p:cNvPr id="5" name="Picture 4" descr="A blue sky with clouds&#10;&#10;Description automatically generated with low confidence">
            <a:extLst>
              <a:ext uri="{FF2B5EF4-FFF2-40B4-BE49-F238E27FC236}">
                <a16:creationId xmlns:a16="http://schemas.microsoft.com/office/drawing/2014/main" id="{FA5D7808-B71E-7742-336B-26FB94A7E8BC}"/>
              </a:ext>
            </a:extLst>
          </p:cNvPr>
          <p:cNvPicPr>
            <a:picLocks noChangeAspect="1"/>
          </p:cNvPicPr>
          <p:nvPr/>
        </p:nvPicPr>
        <p:blipFill rotWithShape="1">
          <a:blip r:embed="rId3">
            <a:alphaModFix amt="70000"/>
            <a:extLst>
              <a:ext uri="{BEBA8EAE-BF5A-486C-A8C5-ECC9F3942E4B}">
                <a14:imgProps xmlns:a14="http://schemas.microsoft.com/office/drawing/2010/main">
                  <a14:imgLayer r:embed="rId5">
                    <a14:imgEffect>
                      <a14:colorTemperature colorTemp="4291"/>
                    </a14:imgEffect>
                    <a14:imgEffect>
                      <a14:saturation sat="33000"/>
                    </a14:imgEffect>
                  </a14:imgLayer>
                </a14:imgProps>
              </a:ext>
            </a:extLst>
          </a:blip>
          <a:srcRect t="4295" b="7831"/>
          <a:stretch/>
        </p:blipFill>
        <p:spPr>
          <a:xfrm rot="10800000">
            <a:off x="0" y="2076138"/>
            <a:ext cx="9146316" cy="3067362"/>
          </a:xfrm>
          <a:prstGeom prst="rect">
            <a:avLst/>
          </a:prstGeom>
        </p:spPr>
      </p:pic>
      <p:sp>
        <p:nvSpPr>
          <p:cNvPr id="3" name="TextBox 2">
            <a:extLst>
              <a:ext uri="{FF2B5EF4-FFF2-40B4-BE49-F238E27FC236}">
                <a16:creationId xmlns:a16="http://schemas.microsoft.com/office/drawing/2014/main" id="{7896907C-686D-6011-99F3-08BB1D40F2D2}"/>
              </a:ext>
            </a:extLst>
          </p:cNvPr>
          <p:cNvSpPr txBox="1"/>
          <p:nvPr/>
        </p:nvSpPr>
        <p:spPr>
          <a:xfrm>
            <a:off x="822960" y="1528387"/>
            <a:ext cx="7960140" cy="2086725"/>
          </a:xfrm>
          <a:prstGeom prst="rect">
            <a:avLst/>
          </a:prstGeom>
          <a:noFill/>
        </p:spPr>
        <p:txBody>
          <a:bodyPr wrap="square" rtlCol="0">
            <a:spAutoFit/>
          </a:bodyPr>
          <a:lstStyle/>
          <a:p>
            <a:pPr algn="ctr">
              <a:lnSpc>
                <a:spcPct val="80000"/>
              </a:lnSpc>
            </a:pPr>
            <a:r>
              <a:rPr lang="en-US" sz="8000" b="1" dirty="0">
                <a:solidFill>
                  <a:srgbClr val="13B2CC"/>
                </a:solidFill>
                <a:latin typeface="Calibri" panose="020F0502020204030204" pitchFamily="34" charset="0"/>
                <a:ea typeface="Lato Light" panose="020F0502020204030203" pitchFamily="34" charset="0"/>
                <a:cs typeface="Calibri" panose="020F0502020204030204" pitchFamily="34" charset="0"/>
              </a:rPr>
              <a:t>D</a:t>
            </a:r>
            <a:r>
              <a:rPr lang="en-US" sz="8000" b="1" dirty="0">
                <a:solidFill>
                  <a:srgbClr val="13B2CC">
                    <a:alpha val="34819"/>
                  </a:srgbClr>
                </a:solidFill>
                <a:latin typeface="Calibri" panose="020F0502020204030204" pitchFamily="34" charset="0"/>
                <a:ea typeface="Lato Light" panose="020F0502020204030203" pitchFamily="34" charset="0"/>
                <a:cs typeface="Calibri" panose="020F0502020204030204" pitchFamily="34" charset="0"/>
              </a:rPr>
              <a:t>ownplay</a:t>
            </a:r>
          </a:p>
          <a:p>
            <a:pPr algn="ctr">
              <a:lnSpc>
                <a:spcPct val="80000"/>
              </a:lnSpc>
            </a:pPr>
            <a:r>
              <a:rPr lang="en-US" sz="8000" b="1" dirty="0">
                <a:solidFill>
                  <a:srgbClr val="13B2CC">
                    <a:alpha val="34819"/>
                  </a:srgbClr>
                </a:solidFill>
                <a:latin typeface="Calibri" panose="020F0502020204030204" pitchFamily="34" charset="0"/>
                <a:ea typeface="Lato Light" panose="020F0502020204030203" pitchFamily="34" charset="0"/>
                <a:cs typeface="Calibri" panose="020F0502020204030204" pitchFamily="34" charset="0"/>
              </a:rPr>
              <a:t>the negative</a:t>
            </a:r>
          </a:p>
        </p:txBody>
      </p:sp>
      <p:sp>
        <p:nvSpPr>
          <p:cNvPr id="4" name="Pentagon 3">
            <a:extLst>
              <a:ext uri="{FF2B5EF4-FFF2-40B4-BE49-F238E27FC236}">
                <a16:creationId xmlns:a16="http://schemas.microsoft.com/office/drawing/2014/main" id="{CE8BD142-E712-557F-FC13-5012D4F1D0F2}"/>
              </a:ext>
            </a:extLst>
          </p:cNvPr>
          <p:cNvSpPr/>
          <p:nvPr/>
        </p:nvSpPr>
        <p:spPr>
          <a:xfrm>
            <a:off x="2008681" y="1731481"/>
            <a:ext cx="594661" cy="482536"/>
          </a:xfrm>
          <a:prstGeom prst="homePlate">
            <a:avLst/>
          </a:prstGeom>
          <a:solidFill>
            <a:srgbClr val="13B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pic>
        <p:nvPicPr>
          <p:cNvPr id="7" name="Picture 6" descr="Logo&#10;&#10;Description automatically generated">
            <a:extLst>
              <a:ext uri="{FF2B5EF4-FFF2-40B4-BE49-F238E27FC236}">
                <a16:creationId xmlns:a16="http://schemas.microsoft.com/office/drawing/2014/main" id="{88D0E4F0-CA46-19C0-44F6-6B5C7218DCF3}"/>
              </a:ext>
            </a:extLst>
          </p:cNvPr>
          <p:cNvPicPr>
            <a:picLocks noChangeAspect="1"/>
          </p:cNvPicPr>
          <p:nvPr/>
        </p:nvPicPr>
        <p:blipFill>
          <a:blip r:embed="rId6"/>
          <a:stretch>
            <a:fillRect/>
          </a:stretch>
        </p:blipFill>
        <p:spPr>
          <a:xfrm>
            <a:off x="114300" y="4790208"/>
            <a:ext cx="410580" cy="272555"/>
          </a:xfrm>
          <a:prstGeom prst="rect">
            <a:avLst/>
          </a:prstGeom>
        </p:spPr>
      </p:pic>
      <p:sp>
        <p:nvSpPr>
          <p:cNvPr id="8" name="Google Shape;56;p16">
            <a:extLst>
              <a:ext uri="{FF2B5EF4-FFF2-40B4-BE49-F238E27FC236}">
                <a16:creationId xmlns:a16="http://schemas.microsoft.com/office/drawing/2014/main" id="{E8521904-FC2F-C1EA-E1C2-CDB51F65984E}"/>
              </a:ext>
            </a:extLst>
          </p:cNvPr>
          <p:cNvSpPr/>
          <p:nvPr/>
        </p:nvSpPr>
        <p:spPr>
          <a:xfrm>
            <a:off x="3001519" y="4904183"/>
            <a:ext cx="6028181" cy="126958"/>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r>
              <a:rPr lang="en" sz="1050" b="0" i="0" u="none" strike="noStrike" cap="none" dirty="0" err="1">
                <a:solidFill>
                  <a:srgbClr val="245971"/>
                </a:solidFill>
                <a:latin typeface="+mj-lt"/>
                <a:ea typeface="Lato"/>
                <a:cs typeface="Lato"/>
                <a:sym typeface="Lato"/>
              </a:rPr>
              <a:t>YouthTruthSurvey.org</a:t>
            </a:r>
            <a:r>
              <a:rPr lang="en" sz="1050" b="0" i="0" u="none" strike="noStrike" cap="none" dirty="0">
                <a:solidFill>
                  <a:srgbClr val="245971"/>
                </a:solidFill>
                <a:latin typeface="+mj-lt"/>
                <a:ea typeface="Lato"/>
                <a:cs typeface="Lato"/>
                <a:sym typeface="Lato"/>
              </a:rPr>
              <a:t>   </a:t>
            </a:r>
            <a:endParaRPr sz="1050" b="0" i="0" u="none" strike="noStrike" cap="none" dirty="0">
              <a:solidFill>
                <a:srgbClr val="245971"/>
              </a:solidFill>
              <a:latin typeface="+mj-lt"/>
              <a:ea typeface="Lato"/>
              <a:cs typeface="Lato"/>
              <a:sym typeface="Lato"/>
            </a:endParaRPr>
          </a:p>
        </p:txBody>
      </p:sp>
      <p:pic>
        <p:nvPicPr>
          <p:cNvPr id="9" name="Picture 8">
            <a:extLst>
              <a:ext uri="{FF2B5EF4-FFF2-40B4-BE49-F238E27FC236}">
                <a16:creationId xmlns:a16="http://schemas.microsoft.com/office/drawing/2014/main" id="{107D5F1E-6F36-B55F-0881-723DE8130AE0}"/>
              </a:ext>
            </a:extLst>
          </p:cNvPr>
          <p:cNvPicPr>
            <a:picLocks noChangeAspect="1"/>
          </p:cNvPicPr>
          <p:nvPr/>
        </p:nvPicPr>
        <p:blipFill rotWithShape="1">
          <a:blip r:embed="rId7"/>
          <a:srcRect l="9092" r="8513"/>
          <a:stretch/>
        </p:blipFill>
        <p:spPr>
          <a:xfrm>
            <a:off x="0" y="800143"/>
            <a:ext cx="9144000" cy="768988"/>
          </a:xfrm>
          <a:prstGeom prst="rect">
            <a:avLst/>
          </a:prstGeom>
        </p:spPr>
      </p:pic>
    </p:spTree>
    <p:extLst>
      <p:ext uri="{BB962C8B-B14F-4D97-AF65-F5344CB8AC3E}">
        <p14:creationId xmlns:p14="http://schemas.microsoft.com/office/powerpoint/2010/main" val="4263451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1+#ppt_w/2"/>
                                          </p:val>
                                        </p:tav>
                                        <p:tav tm="100000">
                                          <p:val>
                                            <p:strVal val="#ppt_x"/>
                                          </p:val>
                                        </p:tav>
                                      </p:tavLst>
                                    </p:anim>
                                    <p:anim calcmode="lin" valueType="num">
                                      <p:cBhvr additive="base">
                                        <p:cTn id="14"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sky with clouds&#10;&#10;Description automatically generated with low confidence">
            <a:extLst>
              <a:ext uri="{FF2B5EF4-FFF2-40B4-BE49-F238E27FC236}">
                <a16:creationId xmlns:a16="http://schemas.microsoft.com/office/drawing/2014/main" id="{747C9D03-F39B-F54E-DDCC-148F791C78C4}"/>
              </a:ext>
            </a:extLst>
          </p:cNvPr>
          <p:cNvPicPr>
            <a:picLocks noChangeAspect="1"/>
          </p:cNvPicPr>
          <p:nvPr/>
        </p:nvPicPr>
        <p:blipFill rotWithShape="1">
          <a:blip r:embed="rId3">
            <a:alphaModFix amt="70000"/>
            <a:extLst>
              <a:ext uri="{BEBA8EAE-BF5A-486C-A8C5-ECC9F3942E4B}">
                <a14:imgProps xmlns:a14="http://schemas.microsoft.com/office/drawing/2010/main">
                  <a14:imgLayer r:embed="rId4">
                    <a14:imgEffect>
                      <a14:colorTemperature colorTemp="4291"/>
                    </a14:imgEffect>
                    <a14:imgEffect>
                      <a14:saturation sat="33000"/>
                    </a14:imgEffect>
                  </a14:imgLayer>
                </a14:imgProps>
              </a:ext>
            </a:extLst>
          </a:blip>
          <a:srcRect t="4295"/>
          <a:stretch/>
        </p:blipFill>
        <p:spPr>
          <a:xfrm>
            <a:off x="0" y="-37477"/>
            <a:ext cx="9146316" cy="3340723"/>
          </a:xfrm>
          <a:prstGeom prst="rect">
            <a:avLst/>
          </a:prstGeom>
        </p:spPr>
      </p:pic>
      <p:pic>
        <p:nvPicPr>
          <p:cNvPr id="5" name="Picture 4" descr="A blue sky with clouds&#10;&#10;Description automatically generated with low confidence">
            <a:extLst>
              <a:ext uri="{FF2B5EF4-FFF2-40B4-BE49-F238E27FC236}">
                <a16:creationId xmlns:a16="http://schemas.microsoft.com/office/drawing/2014/main" id="{FA5D7808-B71E-7742-336B-26FB94A7E8BC}"/>
              </a:ext>
            </a:extLst>
          </p:cNvPr>
          <p:cNvPicPr>
            <a:picLocks noChangeAspect="1"/>
          </p:cNvPicPr>
          <p:nvPr/>
        </p:nvPicPr>
        <p:blipFill rotWithShape="1">
          <a:blip r:embed="rId3">
            <a:alphaModFix amt="70000"/>
            <a:extLst>
              <a:ext uri="{BEBA8EAE-BF5A-486C-A8C5-ECC9F3942E4B}">
                <a14:imgProps xmlns:a14="http://schemas.microsoft.com/office/drawing/2010/main">
                  <a14:imgLayer r:embed="rId5">
                    <a14:imgEffect>
                      <a14:colorTemperature colorTemp="4291"/>
                    </a14:imgEffect>
                    <a14:imgEffect>
                      <a14:saturation sat="33000"/>
                    </a14:imgEffect>
                  </a14:imgLayer>
                </a14:imgProps>
              </a:ext>
            </a:extLst>
          </a:blip>
          <a:srcRect t="4295" b="7831"/>
          <a:stretch/>
        </p:blipFill>
        <p:spPr>
          <a:xfrm rot="10800000">
            <a:off x="0" y="2076138"/>
            <a:ext cx="9146316" cy="3067362"/>
          </a:xfrm>
          <a:prstGeom prst="rect">
            <a:avLst/>
          </a:prstGeom>
        </p:spPr>
      </p:pic>
      <p:pic>
        <p:nvPicPr>
          <p:cNvPr id="7" name="Picture 6" descr="Logo&#10;&#10;Description automatically generated">
            <a:extLst>
              <a:ext uri="{FF2B5EF4-FFF2-40B4-BE49-F238E27FC236}">
                <a16:creationId xmlns:a16="http://schemas.microsoft.com/office/drawing/2014/main" id="{88D0E4F0-CA46-19C0-44F6-6B5C7218DCF3}"/>
              </a:ext>
            </a:extLst>
          </p:cNvPr>
          <p:cNvPicPr>
            <a:picLocks noChangeAspect="1"/>
          </p:cNvPicPr>
          <p:nvPr/>
        </p:nvPicPr>
        <p:blipFill>
          <a:blip r:embed="rId6"/>
          <a:stretch>
            <a:fillRect/>
          </a:stretch>
        </p:blipFill>
        <p:spPr>
          <a:xfrm>
            <a:off x="114300" y="4790208"/>
            <a:ext cx="410580" cy="272555"/>
          </a:xfrm>
          <a:prstGeom prst="rect">
            <a:avLst/>
          </a:prstGeom>
        </p:spPr>
      </p:pic>
      <p:sp>
        <p:nvSpPr>
          <p:cNvPr id="8" name="Google Shape;56;p16">
            <a:extLst>
              <a:ext uri="{FF2B5EF4-FFF2-40B4-BE49-F238E27FC236}">
                <a16:creationId xmlns:a16="http://schemas.microsoft.com/office/drawing/2014/main" id="{E8521904-FC2F-C1EA-E1C2-CDB51F65984E}"/>
              </a:ext>
            </a:extLst>
          </p:cNvPr>
          <p:cNvSpPr/>
          <p:nvPr/>
        </p:nvSpPr>
        <p:spPr>
          <a:xfrm>
            <a:off x="3001519" y="4904183"/>
            <a:ext cx="6028181" cy="126958"/>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r>
              <a:rPr lang="en" sz="1050" b="0" i="0" u="none" strike="noStrike" cap="none" dirty="0" err="1">
                <a:solidFill>
                  <a:srgbClr val="245971"/>
                </a:solidFill>
                <a:latin typeface="+mj-lt"/>
                <a:ea typeface="Lato"/>
                <a:cs typeface="Lato"/>
                <a:sym typeface="Lato"/>
              </a:rPr>
              <a:t>YouthTruthSurvey.org</a:t>
            </a:r>
            <a:r>
              <a:rPr lang="en" sz="1050" b="0" i="0" u="none" strike="noStrike" cap="none" dirty="0">
                <a:solidFill>
                  <a:srgbClr val="245971"/>
                </a:solidFill>
                <a:latin typeface="+mj-lt"/>
                <a:ea typeface="Lato"/>
                <a:cs typeface="Lato"/>
                <a:sym typeface="Lato"/>
              </a:rPr>
              <a:t>   </a:t>
            </a:r>
            <a:endParaRPr sz="1050" b="0" i="0" u="none" strike="noStrike" cap="none" dirty="0">
              <a:solidFill>
                <a:srgbClr val="245971"/>
              </a:solidFill>
              <a:latin typeface="+mj-lt"/>
              <a:ea typeface="Lato"/>
              <a:cs typeface="Lato"/>
              <a:sym typeface="Lato"/>
            </a:endParaRPr>
          </a:p>
        </p:txBody>
      </p:sp>
      <p:sp>
        <p:nvSpPr>
          <p:cNvPr id="28" name="Rectangle 27">
            <a:extLst>
              <a:ext uri="{FF2B5EF4-FFF2-40B4-BE49-F238E27FC236}">
                <a16:creationId xmlns:a16="http://schemas.microsoft.com/office/drawing/2014/main" id="{8C0BE9A1-826A-3B51-17A5-393A80A60941}"/>
              </a:ext>
            </a:extLst>
          </p:cNvPr>
          <p:cNvSpPr/>
          <p:nvPr/>
        </p:nvSpPr>
        <p:spPr>
          <a:xfrm>
            <a:off x="0" y="1295413"/>
            <a:ext cx="3794760" cy="482599"/>
          </a:xfrm>
          <a:prstGeom prst="rect">
            <a:avLst/>
          </a:prstGeom>
          <a:solidFill>
            <a:srgbClr val="245971">
              <a:alpha val="2087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A0BD82"/>
              </a:highlight>
            </a:endParaRPr>
          </a:p>
        </p:txBody>
      </p:sp>
      <p:sp>
        <p:nvSpPr>
          <p:cNvPr id="29" name="Rectangle 28">
            <a:extLst>
              <a:ext uri="{FF2B5EF4-FFF2-40B4-BE49-F238E27FC236}">
                <a16:creationId xmlns:a16="http://schemas.microsoft.com/office/drawing/2014/main" id="{CC4390FA-FE1C-7C9A-FBBD-3A60E5BFCCDA}"/>
              </a:ext>
            </a:extLst>
          </p:cNvPr>
          <p:cNvSpPr/>
          <p:nvPr/>
        </p:nvSpPr>
        <p:spPr>
          <a:xfrm>
            <a:off x="3410" y="1929619"/>
            <a:ext cx="3794760" cy="482599"/>
          </a:xfrm>
          <a:prstGeom prst="rect">
            <a:avLst/>
          </a:prstGeom>
          <a:solidFill>
            <a:srgbClr val="F99C25">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2794387F-5187-CFDE-3FE8-5BEB7E2E431C}"/>
              </a:ext>
            </a:extLst>
          </p:cNvPr>
          <p:cNvSpPr/>
          <p:nvPr/>
        </p:nvSpPr>
        <p:spPr>
          <a:xfrm>
            <a:off x="3410" y="2577452"/>
            <a:ext cx="3794760" cy="482599"/>
          </a:xfrm>
          <a:prstGeom prst="rect">
            <a:avLst/>
          </a:prstGeom>
          <a:solidFill>
            <a:srgbClr val="A0BD82">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ED8B8F89-655C-F951-63B7-DBA09085DD26}"/>
              </a:ext>
            </a:extLst>
          </p:cNvPr>
          <p:cNvSpPr/>
          <p:nvPr/>
        </p:nvSpPr>
        <p:spPr>
          <a:xfrm>
            <a:off x="3410" y="3221141"/>
            <a:ext cx="3794760" cy="482599"/>
          </a:xfrm>
          <a:prstGeom prst="rect">
            <a:avLst/>
          </a:prstGeom>
          <a:solidFill>
            <a:srgbClr val="13B2CC">
              <a:alpha val="217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CD5277CD-D1AA-F7CD-FF13-06ED1D8CCC00}"/>
              </a:ext>
            </a:extLst>
          </p:cNvPr>
          <p:cNvGrpSpPr/>
          <p:nvPr/>
        </p:nvGrpSpPr>
        <p:grpSpPr>
          <a:xfrm>
            <a:off x="201833" y="3108497"/>
            <a:ext cx="4283392" cy="707886"/>
            <a:chOff x="201833" y="3108497"/>
            <a:chExt cx="4283392" cy="707886"/>
          </a:xfrm>
        </p:grpSpPr>
        <p:sp>
          <p:nvSpPr>
            <p:cNvPr id="35" name="TextBox 34">
              <a:extLst>
                <a:ext uri="{FF2B5EF4-FFF2-40B4-BE49-F238E27FC236}">
                  <a16:creationId xmlns:a16="http://schemas.microsoft.com/office/drawing/2014/main" id="{41A95B1C-4B9E-C2E6-7635-C35BD26A4049}"/>
                </a:ext>
              </a:extLst>
            </p:cNvPr>
            <p:cNvSpPr txBox="1"/>
            <p:nvPr/>
          </p:nvSpPr>
          <p:spPr>
            <a:xfrm>
              <a:off x="201833" y="3200830"/>
              <a:ext cx="3599748" cy="523220"/>
            </a:xfrm>
            <a:prstGeom prst="rect">
              <a:avLst/>
            </a:prstGeom>
            <a:noFill/>
          </p:spPr>
          <p:txBody>
            <a:bodyPr wrap="square" rtlCol="0">
              <a:spAutoFit/>
            </a:bodyPr>
            <a:lstStyle/>
            <a:p>
              <a:r>
                <a:rPr lang="en-US" sz="2800" dirty="0">
                  <a:solidFill>
                    <a:srgbClr val="13B2CC"/>
                  </a:solidFill>
                  <a:latin typeface="Calibri" panose="020F0502020204030204" pitchFamily="34" charset="0"/>
                  <a:ea typeface="Lato" panose="020F0502020204030203" pitchFamily="34" charset="0"/>
                  <a:cs typeface="Calibri" panose="020F0502020204030204" pitchFamily="34" charset="0"/>
                </a:rPr>
                <a:t>Downplay the negative</a:t>
              </a:r>
              <a:endParaRPr lang="en-US" sz="2800" dirty="0">
                <a:solidFill>
                  <a:srgbClr val="13B2CC"/>
                </a:solidFill>
                <a:latin typeface="Calibri" panose="020F0502020204030204" pitchFamily="34" charset="0"/>
                <a:ea typeface="Lato Black" panose="020F0502020204030203" pitchFamily="34" charset="0"/>
                <a:cs typeface="Calibri" panose="020F0502020204030204" pitchFamily="34" charset="0"/>
              </a:endParaRPr>
            </a:p>
          </p:txBody>
        </p:sp>
        <p:sp>
          <p:nvSpPr>
            <p:cNvPr id="36" name="Pentagon 35">
              <a:extLst>
                <a:ext uri="{FF2B5EF4-FFF2-40B4-BE49-F238E27FC236}">
                  <a16:creationId xmlns:a16="http://schemas.microsoft.com/office/drawing/2014/main" id="{97D1CF06-96BD-BEF5-80D2-FF339962C37D}"/>
                </a:ext>
              </a:extLst>
            </p:cNvPr>
            <p:cNvSpPr/>
            <p:nvPr/>
          </p:nvSpPr>
          <p:spPr>
            <a:xfrm>
              <a:off x="3836726" y="3221420"/>
              <a:ext cx="648499" cy="482040"/>
            </a:xfrm>
            <a:prstGeom prst="homePlate">
              <a:avLst/>
            </a:prstGeom>
            <a:solidFill>
              <a:srgbClr val="13B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EA74F77-2D91-16E3-8D9F-8F5E38577D3F}"/>
                </a:ext>
              </a:extLst>
            </p:cNvPr>
            <p:cNvSpPr txBox="1"/>
            <p:nvPr/>
          </p:nvSpPr>
          <p:spPr>
            <a:xfrm>
              <a:off x="3828811" y="3108497"/>
              <a:ext cx="516488" cy="707886"/>
            </a:xfrm>
            <a:prstGeom prst="rect">
              <a:avLst/>
            </a:prstGeom>
            <a:noFill/>
          </p:spPr>
          <p:txBody>
            <a:bodyPr wrap="square" rtlCol="0">
              <a:spAutoFit/>
            </a:bodyPr>
            <a:lstStyle/>
            <a:p>
              <a:r>
                <a:rPr lang="en-US" sz="4000" b="1" dirty="0">
                  <a:solidFill>
                    <a:schemeClr val="bg1"/>
                  </a:solidFill>
                  <a:latin typeface="Calibri" panose="020F0502020204030204" pitchFamily="34" charset="0"/>
                  <a:ea typeface="Lato" panose="020F0502020204030203" pitchFamily="34" charset="0"/>
                  <a:cs typeface="Calibri" panose="020F0502020204030204" pitchFamily="34" charset="0"/>
                </a:rPr>
                <a:t>D</a:t>
              </a:r>
            </a:p>
          </p:txBody>
        </p:sp>
      </p:grpSp>
      <p:grpSp>
        <p:nvGrpSpPr>
          <p:cNvPr id="49" name="Group 48">
            <a:extLst>
              <a:ext uri="{FF2B5EF4-FFF2-40B4-BE49-F238E27FC236}">
                <a16:creationId xmlns:a16="http://schemas.microsoft.com/office/drawing/2014/main" id="{57894EB8-47E1-358C-CFF5-B6BC941623DA}"/>
              </a:ext>
            </a:extLst>
          </p:cNvPr>
          <p:cNvGrpSpPr/>
          <p:nvPr/>
        </p:nvGrpSpPr>
        <p:grpSpPr>
          <a:xfrm>
            <a:off x="201832" y="2464808"/>
            <a:ext cx="4283393" cy="707886"/>
            <a:chOff x="201832" y="2464808"/>
            <a:chExt cx="4283393" cy="707886"/>
          </a:xfrm>
        </p:grpSpPr>
        <p:sp>
          <p:nvSpPr>
            <p:cNvPr id="34" name="TextBox 33">
              <a:extLst>
                <a:ext uri="{FF2B5EF4-FFF2-40B4-BE49-F238E27FC236}">
                  <a16:creationId xmlns:a16="http://schemas.microsoft.com/office/drawing/2014/main" id="{DF0EBE3D-AD99-CCE3-4729-ABFDE76BBFBF}"/>
                </a:ext>
              </a:extLst>
            </p:cNvPr>
            <p:cNvSpPr txBox="1"/>
            <p:nvPr/>
          </p:nvSpPr>
          <p:spPr>
            <a:xfrm>
              <a:off x="201832" y="2557168"/>
              <a:ext cx="1725152" cy="523220"/>
            </a:xfrm>
            <a:prstGeom prst="rect">
              <a:avLst/>
            </a:prstGeom>
            <a:noFill/>
          </p:spPr>
          <p:txBody>
            <a:bodyPr wrap="square" rtlCol="0">
              <a:spAutoFit/>
            </a:bodyPr>
            <a:lstStyle/>
            <a:p>
              <a:r>
                <a:rPr lang="en-US" sz="2800" dirty="0">
                  <a:solidFill>
                    <a:srgbClr val="A0BD82"/>
                  </a:solidFill>
                  <a:latin typeface="Calibri" panose="020F0502020204030204" pitchFamily="34" charset="0"/>
                  <a:ea typeface="Lato" panose="020F0502020204030203" pitchFamily="34" charset="0"/>
                  <a:cs typeface="Calibri" panose="020F0502020204030204" pitchFamily="34" charset="0"/>
                </a:rPr>
                <a:t>Dejected</a:t>
              </a:r>
              <a:endParaRPr lang="en-US" sz="2800" dirty="0">
                <a:solidFill>
                  <a:srgbClr val="A0BD82"/>
                </a:solidFill>
                <a:latin typeface="Calibri" panose="020F0502020204030204" pitchFamily="34" charset="0"/>
                <a:ea typeface="Lato Black" panose="020F0502020204030203" pitchFamily="34" charset="0"/>
                <a:cs typeface="Calibri" panose="020F0502020204030204" pitchFamily="34" charset="0"/>
              </a:endParaRPr>
            </a:p>
          </p:txBody>
        </p:sp>
        <p:sp>
          <p:nvSpPr>
            <p:cNvPr id="38" name="Pentagon 37">
              <a:extLst>
                <a:ext uri="{FF2B5EF4-FFF2-40B4-BE49-F238E27FC236}">
                  <a16:creationId xmlns:a16="http://schemas.microsoft.com/office/drawing/2014/main" id="{D55F76D2-ED34-6259-2FAC-A93F103D6D48}"/>
                </a:ext>
              </a:extLst>
            </p:cNvPr>
            <p:cNvSpPr/>
            <p:nvPr/>
          </p:nvSpPr>
          <p:spPr>
            <a:xfrm>
              <a:off x="3836726" y="2577731"/>
              <a:ext cx="648499" cy="482040"/>
            </a:xfrm>
            <a:prstGeom prst="homePlate">
              <a:avLst/>
            </a:prstGeom>
            <a:solidFill>
              <a:srgbClr val="A0BD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9A927210-E910-1EEA-CEE5-82ED5EF3886A}"/>
                </a:ext>
              </a:extLst>
            </p:cNvPr>
            <p:cNvSpPr txBox="1"/>
            <p:nvPr/>
          </p:nvSpPr>
          <p:spPr>
            <a:xfrm>
              <a:off x="3828811" y="2464808"/>
              <a:ext cx="516488" cy="707886"/>
            </a:xfrm>
            <a:prstGeom prst="rect">
              <a:avLst/>
            </a:prstGeom>
            <a:noFill/>
          </p:spPr>
          <p:txBody>
            <a:bodyPr wrap="square" rtlCol="0">
              <a:spAutoFit/>
            </a:bodyPr>
            <a:lstStyle/>
            <a:p>
              <a:r>
                <a:rPr lang="en-US" sz="4000" b="1" dirty="0">
                  <a:solidFill>
                    <a:schemeClr val="bg1"/>
                  </a:solidFill>
                  <a:latin typeface="Calibri" panose="020F0502020204030204" pitchFamily="34" charset="0"/>
                  <a:ea typeface="Lato" panose="020F0502020204030203" pitchFamily="34" charset="0"/>
                  <a:cs typeface="Calibri" panose="020F0502020204030204" pitchFamily="34" charset="0"/>
                </a:rPr>
                <a:t>D</a:t>
              </a:r>
            </a:p>
          </p:txBody>
        </p:sp>
      </p:grpSp>
      <p:grpSp>
        <p:nvGrpSpPr>
          <p:cNvPr id="48" name="Group 47">
            <a:extLst>
              <a:ext uri="{FF2B5EF4-FFF2-40B4-BE49-F238E27FC236}">
                <a16:creationId xmlns:a16="http://schemas.microsoft.com/office/drawing/2014/main" id="{EFC31DFD-EC08-471D-8F02-191B73A4A37F}"/>
              </a:ext>
            </a:extLst>
          </p:cNvPr>
          <p:cNvGrpSpPr/>
          <p:nvPr/>
        </p:nvGrpSpPr>
        <p:grpSpPr>
          <a:xfrm>
            <a:off x="201832" y="1816975"/>
            <a:ext cx="4283393" cy="707886"/>
            <a:chOff x="201832" y="1816975"/>
            <a:chExt cx="4283393" cy="707886"/>
          </a:xfrm>
        </p:grpSpPr>
        <p:sp>
          <p:nvSpPr>
            <p:cNvPr id="32" name="TextBox 31">
              <a:extLst>
                <a:ext uri="{FF2B5EF4-FFF2-40B4-BE49-F238E27FC236}">
                  <a16:creationId xmlns:a16="http://schemas.microsoft.com/office/drawing/2014/main" id="{7C36C9C4-71C5-7F5A-26E3-694B8E01A11D}"/>
                </a:ext>
              </a:extLst>
            </p:cNvPr>
            <p:cNvSpPr txBox="1"/>
            <p:nvPr/>
          </p:nvSpPr>
          <p:spPr>
            <a:xfrm>
              <a:off x="201832" y="1901183"/>
              <a:ext cx="1978427" cy="523220"/>
            </a:xfrm>
            <a:prstGeom prst="rect">
              <a:avLst/>
            </a:prstGeom>
            <a:noFill/>
          </p:spPr>
          <p:txBody>
            <a:bodyPr wrap="square" rtlCol="0">
              <a:spAutoFit/>
            </a:bodyPr>
            <a:lstStyle/>
            <a:p>
              <a:r>
                <a:rPr lang="en-US" sz="2800" dirty="0">
                  <a:solidFill>
                    <a:srgbClr val="F99C25"/>
                  </a:solidFill>
                  <a:latin typeface="Calibri" panose="020F0502020204030204" pitchFamily="34" charset="0"/>
                  <a:ea typeface="Lato" panose="020F0502020204030203" pitchFamily="34" charset="0"/>
                  <a:cs typeface="Calibri" panose="020F0502020204030204" pitchFamily="34" charset="0"/>
                </a:rPr>
                <a:t>Dismissive</a:t>
              </a:r>
              <a:endParaRPr lang="en-US" sz="2800" dirty="0">
                <a:solidFill>
                  <a:srgbClr val="F99C25"/>
                </a:solidFill>
                <a:latin typeface="Calibri" panose="020F0502020204030204" pitchFamily="34" charset="0"/>
                <a:ea typeface="Lato Black" panose="020F0502020204030203" pitchFamily="34" charset="0"/>
                <a:cs typeface="Calibri" panose="020F0502020204030204" pitchFamily="34" charset="0"/>
              </a:endParaRPr>
            </a:p>
          </p:txBody>
        </p:sp>
        <p:sp>
          <p:nvSpPr>
            <p:cNvPr id="40" name="Pentagon 39">
              <a:extLst>
                <a:ext uri="{FF2B5EF4-FFF2-40B4-BE49-F238E27FC236}">
                  <a16:creationId xmlns:a16="http://schemas.microsoft.com/office/drawing/2014/main" id="{B14D46BB-92D3-7A95-0E47-77DDE306C0F3}"/>
                </a:ext>
              </a:extLst>
            </p:cNvPr>
            <p:cNvSpPr/>
            <p:nvPr/>
          </p:nvSpPr>
          <p:spPr>
            <a:xfrm>
              <a:off x="3836726" y="1929898"/>
              <a:ext cx="648499" cy="482040"/>
            </a:xfrm>
            <a:prstGeom prst="homePlate">
              <a:avLst/>
            </a:prstGeom>
            <a:solidFill>
              <a:srgbClr val="F99C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74BFDCB5-EAAD-092E-2FA3-68C23B8F72ED}"/>
                </a:ext>
              </a:extLst>
            </p:cNvPr>
            <p:cNvSpPr txBox="1"/>
            <p:nvPr/>
          </p:nvSpPr>
          <p:spPr>
            <a:xfrm>
              <a:off x="3828811" y="1816975"/>
              <a:ext cx="516488" cy="707886"/>
            </a:xfrm>
            <a:prstGeom prst="rect">
              <a:avLst/>
            </a:prstGeom>
            <a:noFill/>
          </p:spPr>
          <p:txBody>
            <a:bodyPr wrap="square" rtlCol="0">
              <a:spAutoFit/>
            </a:bodyPr>
            <a:lstStyle/>
            <a:p>
              <a:r>
                <a:rPr lang="en-US" sz="4000" b="1" dirty="0">
                  <a:solidFill>
                    <a:schemeClr val="bg1"/>
                  </a:solidFill>
                  <a:latin typeface="Calibri" panose="020F0502020204030204" pitchFamily="34" charset="0"/>
                  <a:ea typeface="Lato" panose="020F0502020204030203" pitchFamily="34" charset="0"/>
                  <a:cs typeface="Calibri" panose="020F0502020204030204" pitchFamily="34" charset="0"/>
                </a:rPr>
                <a:t>D</a:t>
              </a:r>
            </a:p>
          </p:txBody>
        </p:sp>
      </p:grpSp>
      <p:grpSp>
        <p:nvGrpSpPr>
          <p:cNvPr id="47" name="Group 46">
            <a:extLst>
              <a:ext uri="{FF2B5EF4-FFF2-40B4-BE49-F238E27FC236}">
                <a16:creationId xmlns:a16="http://schemas.microsoft.com/office/drawing/2014/main" id="{7119C692-FF35-F108-0835-88629DFB185B}"/>
              </a:ext>
            </a:extLst>
          </p:cNvPr>
          <p:cNvGrpSpPr/>
          <p:nvPr/>
        </p:nvGrpSpPr>
        <p:grpSpPr>
          <a:xfrm>
            <a:off x="201833" y="1182769"/>
            <a:ext cx="4283392" cy="707886"/>
            <a:chOff x="201833" y="1182769"/>
            <a:chExt cx="4283392" cy="707886"/>
          </a:xfrm>
        </p:grpSpPr>
        <p:sp>
          <p:nvSpPr>
            <p:cNvPr id="33" name="TextBox 32">
              <a:extLst>
                <a:ext uri="{FF2B5EF4-FFF2-40B4-BE49-F238E27FC236}">
                  <a16:creationId xmlns:a16="http://schemas.microsoft.com/office/drawing/2014/main" id="{4ED1D543-29EA-AD63-135B-744F21F90CA0}"/>
                </a:ext>
              </a:extLst>
            </p:cNvPr>
            <p:cNvSpPr txBox="1"/>
            <p:nvPr/>
          </p:nvSpPr>
          <p:spPr>
            <a:xfrm>
              <a:off x="201833" y="1285173"/>
              <a:ext cx="1612240" cy="523220"/>
            </a:xfrm>
            <a:prstGeom prst="rect">
              <a:avLst/>
            </a:prstGeom>
            <a:noFill/>
          </p:spPr>
          <p:txBody>
            <a:bodyPr wrap="square" rtlCol="0">
              <a:spAutoFit/>
            </a:bodyPr>
            <a:lstStyle/>
            <a:p>
              <a:r>
                <a:rPr lang="en-US" sz="2800" dirty="0">
                  <a:solidFill>
                    <a:srgbClr val="245971"/>
                  </a:solidFill>
                  <a:latin typeface="Calibri" panose="020F0502020204030204" pitchFamily="34" charset="0"/>
                  <a:ea typeface="Lato" panose="020F0502020204030203" pitchFamily="34" charset="0"/>
                  <a:cs typeface="Calibri" panose="020F0502020204030204" pitchFamily="34" charset="0"/>
                </a:rPr>
                <a:t>Defensive</a:t>
              </a:r>
            </a:p>
          </p:txBody>
        </p:sp>
        <p:sp>
          <p:nvSpPr>
            <p:cNvPr id="42" name="Pentagon 41">
              <a:extLst>
                <a:ext uri="{FF2B5EF4-FFF2-40B4-BE49-F238E27FC236}">
                  <a16:creationId xmlns:a16="http://schemas.microsoft.com/office/drawing/2014/main" id="{8BC8C8BC-0513-2E2B-FCDA-F5AD3D580FDB}"/>
                </a:ext>
              </a:extLst>
            </p:cNvPr>
            <p:cNvSpPr/>
            <p:nvPr/>
          </p:nvSpPr>
          <p:spPr>
            <a:xfrm>
              <a:off x="3836726" y="1295692"/>
              <a:ext cx="648499" cy="482040"/>
            </a:xfrm>
            <a:prstGeom prst="homePlate">
              <a:avLst/>
            </a:prstGeom>
            <a:solidFill>
              <a:srgbClr val="2459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4566C19-E4D6-55E2-572D-700636D494A7}"/>
                </a:ext>
              </a:extLst>
            </p:cNvPr>
            <p:cNvSpPr txBox="1"/>
            <p:nvPr/>
          </p:nvSpPr>
          <p:spPr>
            <a:xfrm>
              <a:off x="3828811" y="1182769"/>
              <a:ext cx="516488" cy="707886"/>
            </a:xfrm>
            <a:prstGeom prst="rect">
              <a:avLst/>
            </a:prstGeom>
            <a:noFill/>
          </p:spPr>
          <p:txBody>
            <a:bodyPr wrap="square" rtlCol="0">
              <a:spAutoFit/>
            </a:bodyPr>
            <a:lstStyle/>
            <a:p>
              <a:r>
                <a:rPr lang="en-US" sz="4000" b="1" dirty="0">
                  <a:solidFill>
                    <a:schemeClr val="bg1"/>
                  </a:solidFill>
                  <a:latin typeface="Calibri" panose="020F0502020204030204" pitchFamily="34" charset="0"/>
                  <a:ea typeface="Lato" panose="020F0502020204030203" pitchFamily="34" charset="0"/>
                  <a:cs typeface="Calibri" panose="020F0502020204030204" pitchFamily="34" charset="0"/>
                </a:rPr>
                <a:t>D</a:t>
              </a:r>
            </a:p>
          </p:txBody>
        </p:sp>
      </p:grpSp>
      <p:sp>
        <p:nvSpPr>
          <p:cNvPr id="44" name="TextBox 43">
            <a:extLst>
              <a:ext uri="{FF2B5EF4-FFF2-40B4-BE49-F238E27FC236}">
                <a16:creationId xmlns:a16="http://schemas.microsoft.com/office/drawing/2014/main" id="{663C161D-0129-7E9F-7E28-2E224826CD86}"/>
              </a:ext>
            </a:extLst>
          </p:cNvPr>
          <p:cNvSpPr txBox="1"/>
          <p:nvPr/>
        </p:nvSpPr>
        <p:spPr>
          <a:xfrm>
            <a:off x="4485225" y="1890655"/>
            <a:ext cx="4194048" cy="1200329"/>
          </a:xfrm>
          <a:prstGeom prst="rect">
            <a:avLst/>
          </a:prstGeom>
          <a:noFill/>
        </p:spPr>
        <p:txBody>
          <a:bodyPr wrap="square" rtlCol="0">
            <a:spAutoFit/>
          </a:bodyPr>
          <a:lstStyle/>
          <a:p>
            <a:pPr algn="ctr"/>
            <a:r>
              <a:rPr lang="en-US" sz="7200" b="1" spc="-150" dirty="0">
                <a:solidFill>
                  <a:srgbClr val="245971"/>
                </a:solidFill>
                <a:latin typeface="Calibri" panose="020F0502020204030204" pitchFamily="34" charset="0"/>
                <a:ea typeface="Lato Light" panose="020F0502020204030203" pitchFamily="34" charset="0"/>
                <a:cs typeface="Calibri" panose="020F0502020204030204" pitchFamily="34" charset="0"/>
              </a:rPr>
              <a:t>THE 4D’S</a:t>
            </a:r>
          </a:p>
        </p:txBody>
      </p:sp>
      <p:pic>
        <p:nvPicPr>
          <p:cNvPr id="45" name="Picture 44">
            <a:extLst>
              <a:ext uri="{FF2B5EF4-FFF2-40B4-BE49-F238E27FC236}">
                <a16:creationId xmlns:a16="http://schemas.microsoft.com/office/drawing/2014/main" id="{76BA7E18-0DE3-3D1B-7048-B94E67D84413}"/>
              </a:ext>
            </a:extLst>
          </p:cNvPr>
          <p:cNvPicPr>
            <a:picLocks noChangeAspect="1"/>
          </p:cNvPicPr>
          <p:nvPr/>
        </p:nvPicPr>
        <p:blipFill rotWithShape="1">
          <a:blip r:embed="rId7"/>
          <a:srcRect l="28789"/>
          <a:stretch/>
        </p:blipFill>
        <p:spPr>
          <a:xfrm flipH="1">
            <a:off x="6291539" y="3108497"/>
            <a:ext cx="2858186" cy="878065"/>
          </a:xfrm>
          <a:prstGeom prst="rect">
            <a:avLst/>
          </a:prstGeom>
        </p:spPr>
      </p:pic>
      <p:pic>
        <p:nvPicPr>
          <p:cNvPr id="46" name="Picture 45">
            <a:extLst>
              <a:ext uri="{FF2B5EF4-FFF2-40B4-BE49-F238E27FC236}">
                <a16:creationId xmlns:a16="http://schemas.microsoft.com/office/drawing/2014/main" id="{6ECFEBE3-C9DC-7C76-9EBB-8ED073FBA3CB}"/>
              </a:ext>
            </a:extLst>
          </p:cNvPr>
          <p:cNvPicPr>
            <a:picLocks noChangeAspect="1"/>
          </p:cNvPicPr>
          <p:nvPr/>
        </p:nvPicPr>
        <p:blipFill rotWithShape="1">
          <a:blip r:embed="rId7"/>
          <a:srcRect l="27069"/>
          <a:stretch/>
        </p:blipFill>
        <p:spPr>
          <a:xfrm rot="10800000">
            <a:off x="6216715" y="1051553"/>
            <a:ext cx="2927284" cy="878065"/>
          </a:xfrm>
          <a:prstGeom prst="rect">
            <a:avLst/>
          </a:prstGeom>
        </p:spPr>
      </p:pic>
    </p:spTree>
    <p:extLst>
      <p:ext uri="{BB962C8B-B14F-4D97-AF65-F5344CB8AC3E}">
        <p14:creationId xmlns:p14="http://schemas.microsoft.com/office/powerpoint/2010/main" val="3184265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1000" fill="hold"/>
                                        <p:tgtEl>
                                          <p:spTgt spid="47"/>
                                        </p:tgtEl>
                                        <p:attrNameLst>
                                          <p:attrName>ppt_x</p:attrName>
                                        </p:attrNameLst>
                                      </p:cBhvr>
                                      <p:tavLst>
                                        <p:tav tm="0">
                                          <p:val>
                                            <p:strVal val="0-#ppt_w/2"/>
                                          </p:val>
                                        </p:tav>
                                        <p:tav tm="100000">
                                          <p:val>
                                            <p:strVal val="#ppt_x"/>
                                          </p:val>
                                        </p:tav>
                                      </p:tavLst>
                                    </p:anim>
                                    <p:anim calcmode="lin" valueType="num">
                                      <p:cBhvr additive="base">
                                        <p:cTn id="8" dur="100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8"/>
                                        </p:tgtEl>
                                        <p:attrNameLst>
                                          <p:attrName>style.visibility</p:attrName>
                                        </p:attrNameLst>
                                      </p:cBhvr>
                                      <p:to>
                                        <p:strVal val="visible"/>
                                      </p:to>
                                    </p:set>
                                    <p:anim calcmode="lin" valueType="num">
                                      <p:cBhvr additive="base">
                                        <p:cTn id="13" dur="1000" fill="hold"/>
                                        <p:tgtEl>
                                          <p:spTgt spid="48"/>
                                        </p:tgtEl>
                                        <p:attrNameLst>
                                          <p:attrName>ppt_x</p:attrName>
                                        </p:attrNameLst>
                                      </p:cBhvr>
                                      <p:tavLst>
                                        <p:tav tm="0">
                                          <p:val>
                                            <p:strVal val="0-#ppt_w/2"/>
                                          </p:val>
                                        </p:tav>
                                        <p:tav tm="100000">
                                          <p:val>
                                            <p:strVal val="#ppt_x"/>
                                          </p:val>
                                        </p:tav>
                                      </p:tavLst>
                                    </p:anim>
                                    <p:anim calcmode="lin" valueType="num">
                                      <p:cBhvr additive="base">
                                        <p:cTn id="14" dur="1000" fill="hold"/>
                                        <p:tgtEl>
                                          <p:spTgt spid="4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9"/>
                                        </p:tgtEl>
                                        <p:attrNameLst>
                                          <p:attrName>style.visibility</p:attrName>
                                        </p:attrNameLst>
                                      </p:cBhvr>
                                      <p:to>
                                        <p:strVal val="visible"/>
                                      </p:to>
                                    </p:set>
                                    <p:anim calcmode="lin" valueType="num">
                                      <p:cBhvr additive="base">
                                        <p:cTn id="19" dur="1000" fill="hold"/>
                                        <p:tgtEl>
                                          <p:spTgt spid="49"/>
                                        </p:tgtEl>
                                        <p:attrNameLst>
                                          <p:attrName>ppt_x</p:attrName>
                                        </p:attrNameLst>
                                      </p:cBhvr>
                                      <p:tavLst>
                                        <p:tav tm="0">
                                          <p:val>
                                            <p:strVal val="0-#ppt_w/2"/>
                                          </p:val>
                                        </p:tav>
                                        <p:tav tm="100000">
                                          <p:val>
                                            <p:strVal val="#ppt_x"/>
                                          </p:val>
                                        </p:tav>
                                      </p:tavLst>
                                    </p:anim>
                                    <p:anim calcmode="lin" valueType="num">
                                      <p:cBhvr additive="base">
                                        <p:cTn id="20" dur="1000" fill="hold"/>
                                        <p:tgtEl>
                                          <p:spTgt spid="4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50"/>
                                        </p:tgtEl>
                                        <p:attrNameLst>
                                          <p:attrName>style.visibility</p:attrName>
                                        </p:attrNameLst>
                                      </p:cBhvr>
                                      <p:to>
                                        <p:strVal val="visible"/>
                                      </p:to>
                                    </p:set>
                                    <p:anim calcmode="lin" valueType="num">
                                      <p:cBhvr additive="base">
                                        <p:cTn id="25" dur="1000" fill="hold"/>
                                        <p:tgtEl>
                                          <p:spTgt spid="50"/>
                                        </p:tgtEl>
                                        <p:attrNameLst>
                                          <p:attrName>ppt_x</p:attrName>
                                        </p:attrNameLst>
                                      </p:cBhvr>
                                      <p:tavLst>
                                        <p:tav tm="0">
                                          <p:val>
                                            <p:strVal val="0-#ppt_w/2"/>
                                          </p:val>
                                        </p:tav>
                                        <p:tav tm="100000">
                                          <p:val>
                                            <p:strVal val="#ppt_x"/>
                                          </p:val>
                                        </p:tav>
                                      </p:tavLst>
                                    </p:anim>
                                    <p:anim calcmode="lin" valueType="num">
                                      <p:cBhvr additive="base">
                                        <p:cTn id="26" dur="1000" fill="hold"/>
                                        <p:tgtEl>
                                          <p:spTgt spid="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YouthTruth Theme">
  <a:themeElements>
    <a:clrScheme name="YouthTruth">
      <a:dk1>
        <a:srgbClr val="000000"/>
      </a:dk1>
      <a:lt1>
        <a:srgbClr val="FFFFFF"/>
      </a:lt1>
      <a:dk2>
        <a:srgbClr val="0E3051"/>
      </a:dk2>
      <a:lt2>
        <a:srgbClr val="EFE15F"/>
      </a:lt2>
      <a:accent1>
        <a:srgbClr val="F99C25"/>
      </a:accent1>
      <a:accent2>
        <a:srgbClr val="245971"/>
      </a:accent2>
      <a:accent3>
        <a:srgbClr val="288FBD"/>
      </a:accent3>
      <a:accent4>
        <a:srgbClr val="B0C5CC"/>
      </a:accent4>
      <a:accent5>
        <a:srgbClr val="CEC5AE"/>
      </a:accent5>
      <a:accent6>
        <a:srgbClr val="A0BC82"/>
      </a:accent6>
      <a:hlink>
        <a:srgbClr val="0000FF"/>
      </a:hlink>
      <a:folHlink>
        <a:srgbClr val="800080"/>
      </a:folHlink>
    </a:clrScheme>
    <a:fontScheme name="YouthTruth">
      <a:majorFont>
        <a:latin typeface="Lato SemiBold"/>
        <a:ea typeface=""/>
        <a:cs typeface=""/>
      </a:majorFont>
      <a:minorFont>
        <a:latin typeface="Lato 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YouthTruth Theme" id="{6C3EF99E-3708-4356-B895-0847E6BAE575}" vid="{499C4C90-DE4A-4B36-ABBA-53F5BC910504}"/>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0BC82"/>
        </a:solidFill>
        <a:ln>
          <a:noFill/>
        </a:ln>
        <a:effectLst/>
      </a:spPr>
      <a:bodyPr rtlCol="0" anchor="ctr"/>
      <a:lstStyle>
        <a:defPPr algn="ctr">
          <a:defRPr b="1" dirty="0" smtClean="0">
            <a:solidFill>
              <a:srgbClr val="1D4B63"/>
            </a:solidFill>
            <a:latin typeface="Lato" panose="020F0502020204030203" pitchFamily="34" charset="0"/>
            <a:cs typeface="Lato" panose="020F0502020204030203" pitchFamily="34" charset="0"/>
          </a:defRPr>
        </a:defPPr>
      </a:lstStyle>
      <a:style>
        <a:lnRef idx="3">
          <a:schemeClr val="lt1"/>
        </a:lnRef>
        <a:fillRef idx="1">
          <a:schemeClr val="accent6"/>
        </a:fillRef>
        <a:effectRef idx="1">
          <a:schemeClr val="accent6"/>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ED89ADECFE4E419968A1193A153264" ma:contentTypeVersion="8" ma:contentTypeDescription="Create a new document." ma:contentTypeScope="" ma:versionID="89df4a4acab90d9817c65ce35bfaf0c7">
  <xsd:schema xmlns:xsd="http://www.w3.org/2001/XMLSchema" xmlns:xs="http://www.w3.org/2001/XMLSchema" xmlns:p="http://schemas.microsoft.com/office/2006/metadata/properties" xmlns:ns2="79b48c96-848a-46cf-9d34-b38e7dc9e9e3" xmlns:ns3="f84b06b9-86f0-4eec-b68b-ed0db334d175" targetNamespace="http://schemas.microsoft.com/office/2006/metadata/properties" ma:root="true" ma:fieldsID="ecf9562fa3d7d21deda4ec8c32943378" ns2:_="" ns3:_="">
    <xsd:import namespace="79b48c96-848a-46cf-9d34-b38e7dc9e9e3"/>
    <xsd:import namespace="f84b06b9-86f0-4eec-b68b-ed0db334d17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b48c96-848a-46cf-9d34-b38e7dc9e9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84b06b9-86f0-4eec-b68b-ed0db334d17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f84b06b9-86f0-4eec-b68b-ed0db334d175">
      <UserInfo>
        <DisplayName>Damien White</DisplayName>
        <AccountId>21</AccountId>
        <AccountType/>
      </UserInfo>
      <UserInfo>
        <DisplayName>Peter Ross</DisplayName>
        <AccountId>20</AccountId>
        <AccountType/>
      </UserInfo>
      <UserInfo>
        <DisplayName>Claire Takhar</DisplayName>
        <AccountId>9</AccountId>
        <AccountType/>
      </UserInfo>
    </SharedWithUsers>
  </documentManagement>
</p:properties>
</file>

<file path=customXml/itemProps1.xml><?xml version="1.0" encoding="utf-8"?>
<ds:datastoreItem xmlns:ds="http://schemas.openxmlformats.org/officeDocument/2006/customXml" ds:itemID="{CF473D32-BB20-4EA7-BCB9-8B3732BBC7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9b48c96-848a-46cf-9d34-b38e7dc9e9e3"/>
    <ds:schemaRef ds:uri="f84b06b9-86f0-4eec-b68b-ed0db334d17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3E57FDE-CE26-4DC1-999B-362407A6DF94}">
  <ds:schemaRefs>
    <ds:schemaRef ds:uri="http://schemas.microsoft.com/sharepoint/v3/contenttype/forms"/>
  </ds:schemaRefs>
</ds:datastoreItem>
</file>

<file path=customXml/itemProps3.xml><?xml version="1.0" encoding="utf-8"?>
<ds:datastoreItem xmlns:ds="http://schemas.openxmlformats.org/officeDocument/2006/customXml" ds:itemID="{B11BA2D1-22E1-49BD-8EA7-AF80EA25B139}">
  <ds:schemaRefs>
    <ds:schemaRef ds:uri="http://purl.org/dc/dcmitype/"/>
    <ds:schemaRef ds:uri="http://purl.org/dc/elements/1.1/"/>
    <ds:schemaRef ds:uri="f84b06b9-86f0-4eec-b68b-ed0db334d175"/>
    <ds:schemaRef ds:uri="http://schemas.microsoft.com/office/2006/documentManagement/types"/>
    <ds:schemaRef ds:uri="http://www.w3.org/XML/1998/namespace"/>
    <ds:schemaRef ds:uri="79b48c96-848a-46cf-9d34-b38e7dc9e9e3"/>
    <ds:schemaRef ds:uri="http://schemas.microsoft.com/office/2006/metadata/properties"/>
    <ds:schemaRef ds:uri="http://purl.org/dc/terms/"/>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17649</TotalTime>
  <Words>538</Words>
  <Application>Microsoft Macintosh PowerPoint</Application>
  <PresentationFormat>On-screen Show (16:9)</PresentationFormat>
  <Paragraphs>32</Paragraphs>
  <Slides>6</Slides>
  <Notes>6</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6</vt:i4>
      </vt:variant>
    </vt:vector>
  </HeadingPairs>
  <TitlesOfParts>
    <vt:vector size="15" baseType="lpstr">
      <vt:lpstr>Calibri</vt:lpstr>
      <vt:lpstr>Lato</vt:lpstr>
      <vt:lpstr>Lato Bold</vt:lpstr>
      <vt:lpstr>Calibri Light</vt:lpstr>
      <vt:lpstr>Arial</vt:lpstr>
      <vt:lpstr>Lato Light</vt:lpstr>
      <vt:lpstr>1_YouthTruth Theme</vt:lpstr>
      <vt:lpstr>Custom Design</vt:lpstr>
      <vt:lpstr>4_Office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Sonya Heisters</dc:creator>
  <cp:lastModifiedBy>Jordi Hertz</cp:lastModifiedBy>
  <cp:revision>680</cp:revision>
  <dcterms:modified xsi:type="dcterms:W3CDTF">2023-01-13T15:16:31Z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0x01010012ED89ADECFE4E419968A1193A153264</vt:lpwstr>
  </property>
</Properties>
</file>