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1" r:id="rId4"/>
    <p:sldMasterId id="2147483672" r:id="rId5"/>
  </p:sldMasterIdLst>
  <p:notesMasterIdLst>
    <p:notesMasterId r:id="rId6"/>
  </p:notesMasterIdLst>
  <p:sldIdLst>
    <p:sldId id="256" r:id="rId7"/>
    <p:sldId id="257" r:id="rId8"/>
    <p:sldId id="258" r:id="rId9"/>
    <p:sldId id="259" r:id="rId10"/>
    <p:sldId id="260" r:id="rId11"/>
    <p:sldId id="261" r:id="rId12"/>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2" Type="http://schemas.openxmlformats.org/officeDocument/2006/relationships/slide" Target="slides/slide6.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21ec01996e1_2_7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8" name="Google Shape;128;g21ec01996e1_2_7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rtl="0" algn="l">
              <a:lnSpc>
                <a:spcPct val="100000"/>
              </a:lnSpc>
              <a:spcBef>
                <a:spcPts val="0"/>
              </a:spcBef>
              <a:spcAft>
                <a:spcPts val="0"/>
              </a:spcAft>
              <a:buSzPts val="1100"/>
              <a:buChar char="●"/>
            </a:pPr>
            <a:r>
              <a:rPr b="0" i="0" lang="en" sz="1800" u="none" strike="noStrike">
                <a:solidFill>
                  <a:srgbClr val="000000"/>
                </a:solidFill>
                <a:latin typeface="Calibri"/>
                <a:ea typeface="Calibri"/>
                <a:cs typeface="Calibri"/>
                <a:sym typeface="Calibri"/>
              </a:rPr>
              <a:t>Feedback and the 4D’s: Listening to Learn</a:t>
            </a:r>
            <a:endParaRPr b="0"/>
          </a:p>
          <a:p>
            <a:pPr indent="-298450" lvl="0" marL="457200" rtl="0" algn="l">
              <a:lnSpc>
                <a:spcPct val="100000"/>
              </a:lnSpc>
              <a:spcBef>
                <a:spcPts val="0"/>
              </a:spcBef>
              <a:spcAft>
                <a:spcPts val="0"/>
              </a:spcAft>
              <a:buSzPts val="1100"/>
              <a:buChar char="●"/>
            </a:pPr>
            <a:r>
              <a:rPr b="0" i="0" lang="en" sz="1800" u="none" strike="noStrike">
                <a:solidFill>
                  <a:srgbClr val="000000"/>
                </a:solidFill>
                <a:latin typeface="Calibri"/>
                <a:ea typeface="Calibri"/>
                <a:cs typeface="Calibri"/>
                <a:sym typeface="Calibri"/>
              </a:rPr>
              <a:t>Hearing feedback is hard. Before we look at our students’ feedback, I’d like to introduce you to </a:t>
            </a:r>
            <a:endParaRPr b="0"/>
          </a:p>
          <a:p>
            <a:pPr indent="-298450" lvl="0" marL="457200" rtl="0" algn="l">
              <a:lnSpc>
                <a:spcPct val="100000"/>
              </a:lnSpc>
              <a:spcBef>
                <a:spcPts val="0"/>
              </a:spcBef>
              <a:spcAft>
                <a:spcPts val="0"/>
              </a:spcAft>
              <a:buSzPts val="1100"/>
              <a:buChar char="●"/>
            </a:pPr>
            <a:r>
              <a:rPr b="0" i="0" lang="en" sz="1800" u="none" strike="noStrike">
                <a:solidFill>
                  <a:srgbClr val="000000"/>
                </a:solidFill>
                <a:latin typeface="Calibri"/>
                <a:ea typeface="Calibri"/>
                <a:cs typeface="Calibri"/>
                <a:sym typeface="Calibri"/>
              </a:rPr>
              <a:t>some reactions you may have as we explore our YouthTruth data: the “4Ds”. The 4D’s are common  reactions to  hearing tough information or feedback.  We encourage you to recognize any of the 4D’s in your own experience by  naming the reaction and then putting that feeling in your “parking lot” so that you can focus on learning from the feedback.</a:t>
            </a:r>
            <a:endParaRPr b="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21ec01996e1_2_8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8" name="Google Shape;138;g21ec01996e1_2_8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rtl="0" algn="l">
              <a:lnSpc>
                <a:spcPct val="100000"/>
              </a:lnSpc>
              <a:spcBef>
                <a:spcPts val="0"/>
              </a:spcBef>
              <a:spcAft>
                <a:spcPts val="0"/>
              </a:spcAft>
              <a:buSzPts val="1100"/>
              <a:buChar char="●"/>
            </a:pPr>
            <a:r>
              <a:rPr b="0" i="0" lang="en" sz="1800" u="none" strike="noStrike">
                <a:solidFill>
                  <a:srgbClr val="000000"/>
                </a:solidFill>
                <a:latin typeface="Calibri"/>
                <a:ea typeface="Calibri"/>
                <a:cs typeface="Calibri"/>
                <a:sym typeface="Calibri"/>
              </a:rPr>
              <a:t>Defensive</a:t>
            </a:r>
            <a:endParaRPr b="0"/>
          </a:p>
          <a:p>
            <a:pPr indent="-298450" lvl="0" marL="457200" rtl="0" algn="l">
              <a:lnSpc>
                <a:spcPct val="100000"/>
              </a:lnSpc>
              <a:spcBef>
                <a:spcPts val="0"/>
              </a:spcBef>
              <a:spcAft>
                <a:spcPts val="0"/>
              </a:spcAft>
              <a:buSzPts val="1100"/>
              <a:buChar char="●"/>
            </a:pPr>
            <a:r>
              <a:rPr b="0" i="0" lang="en" sz="1800" u="none" strike="noStrike">
                <a:solidFill>
                  <a:srgbClr val="000000"/>
                </a:solidFill>
                <a:latin typeface="Calibri"/>
                <a:ea typeface="Calibri"/>
                <a:cs typeface="Calibri"/>
                <a:sym typeface="Calibri"/>
              </a:rPr>
              <a:t>When we look at our students’ feedback, we might experience the first of the 4D’s and feel Defensive. In this instance, we  might find ourselves deflecting ownership of those areas that students have identified as in need of improvement. We may also find ourselves looking to external sources for an explanation instead of being more reflective about hard feedback. If you feel yourself having this reaction, recognize it, name it, and put it in the parking lot.</a:t>
            </a:r>
            <a:endParaRPr b="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21ec01996e1_2_9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9" name="Google Shape;149;g21ec01996e1_2_9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rtl="0" algn="l">
              <a:lnSpc>
                <a:spcPct val="100000"/>
              </a:lnSpc>
              <a:spcBef>
                <a:spcPts val="0"/>
              </a:spcBef>
              <a:spcAft>
                <a:spcPts val="0"/>
              </a:spcAft>
              <a:buSzPts val="1100"/>
              <a:buChar char="●"/>
            </a:pPr>
            <a:r>
              <a:rPr b="0" i="0" lang="en" sz="1800" u="none" strike="noStrike">
                <a:solidFill>
                  <a:srgbClr val="000000"/>
                </a:solidFill>
                <a:latin typeface="Calibri"/>
                <a:ea typeface="Calibri"/>
                <a:cs typeface="Calibri"/>
                <a:sym typeface="Calibri"/>
              </a:rPr>
              <a:t>Dismissive: </a:t>
            </a:r>
            <a:endParaRPr b="0"/>
          </a:p>
          <a:p>
            <a:pPr indent="-298450" lvl="0" marL="457200" rtl="0" algn="l">
              <a:lnSpc>
                <a:spcPct val="100000"/>
              </a:lnSpc>
              <a:spcBef>
                <a:spcPts val="0"/>
              </a:spcBef>
              <a:spcAft>
                <a:spcPts val="0"/>
              </a:spcAft>
              <a:buSzPts val="1100"/>
              <a:buChar char="●"/>
            </a:pPr>
            <a:r>
              <a:rPr b="0" i="0" lang="en" sz="1800" u="none" strike="noStrike">
                <a:solidFill>
                  <a:srgbClr val="000000"/>
                </a:solidFill>
                <a:latin typeface="Calibri"/>
                <a:ea typeface="Calibri"/>
                <a:cs typeface="Calibri"/>
                <a:sym typeface="Calibri"/>
              </a:rPr>
              <a:t>When we look at our students’ feedback, we might find ourselves feeling Dismissive, the second of the 4D’s. In this instance, we may find ourselves questioning the validity of student perceptual data: what do fifth graders know anyway? We might also be tempted to dismiss surveys for some technical or methodological reason. You can find research about student feedback data and YouthTruth’s surveys on the website, including a section in the Backpack that includes the research behind many individual questions in the survey. If you feel yourself having this reaction, note your questions, and set them aside to investigate.</a:t>
            </a:r>
            <a:endParaRPr b="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21ec01996e1_2_10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0" name="Google Shape;160;g21ec01996e1_2_10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rtl="0" algn="l">
              <a:lnSpc>
                <a:spcPct val="100000"/>
              </a:lnSpc>
              <a:spcBef>
                <a:spcPts val="0"/>
              </a:spcBef>
              <a:spcAft>
                <a:spcPts val="0"/>
              </a:spcAft>
              <a:buSzPts val="1100"/>
              <a:buChar char="●"/>
            </a:pPr>
            <a:r>
              <a:rPr b="0" i="0" lang="en" sz="1800" u="none" strike="noStrike">
                <a:solidFill>
                  <a:srgbClr val="000000"/>
                </a:solidFill>
                <a:latin typeface="Calibri"/>
                <a:ea typeface="Calibri"/>
                <a:cs typeface="Calibri"/>
                <a:sym typeface="Calibri"/>
              </a:rPr>
              <a:t>Dejected:</a:t>
            </a:r>
            <a:endParaRPr b="0"/>
          </a:p>
          <a:p>
            <a:pPr indent="-298450" lvl="0" marL="457200" rtl="0" algn="l">
              <a:lnSpc>
                <a:spcPct val="100000"/>
              </a:lnSpc>
              <a:spcBef>
                <a:spcPts val="0"/>
              </a:spcBef>
              <a:spcAft>
                <a:spcPts val="0"/>
              </a:spcAft>
              <a:buSzPts val="1100"/>
              <a:buChar char="●"/>
            </a:pPr>
            <a:r>
              <a:rPr b="0" i="0" lang="en" sz="1800" u="none" strike="noStrike">
                <a:solidFill>
                  <a:srgbClr val="000000"/>
                </a:solidFill>
                <a:latin typeface="Calibri"/>
                <a:ea typeface="Calibri"/>
                <a:cs typeface="Calibri"/>
                <a:sym typeface="Calibri"/>
              </a:rPr>
              <a:t>When we look at our students’ feedback, we might also feel the third of the 4D’s, Dejected.</a:t>
            </a:r>
            <a:endParaRPr b="0"/>
          </a:p>
          <a:p>
            <a:pPr indent="-298450" lvl="0" marL="457200" rtl="0" algn="l">
              <a:lnSpc>
                <a:spcPct val="100000"/>
              </a:lnSpc>
              <a:spcBef>
                <a:spcPts val="0"/>
              </a:spcBef>
              <a:spcAft>
                <a:spcPts val="0"/>
              </a:spcAft>
              <a:buSzPts val="1100"/>
              <a:buChar char="●"/>
            </a:pPr>
            <a:r>
              <a:rPr b="0" i="0" lang="en" sz="1800" u="none" strike="noStrike">
                <a:solidFill>
                  <a:srgbClr val="000000"/>
                </a:solidFill>
                <a:latin typeface="Calibri"/>
                <a:ea typeface="Calibri"/>
                <a:cs typeface="Calibri"/>
                <a:sym typeface="Calibri"/>
              </a:rPr>
              <a:t>This is a natural response to seeing hard feedback from our students about our school which you care deeply about. It is reasonable to feel sad, for example, when you learn that bullying increased, or not all students feel like their teachers care about them. Again, if you feel a sense of Dejection, recognize that feeling, and continue to focus on making sense of your students’ feedback.</a:t>
            </a:r>
            <a:endParaRPr b="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21ec01996e1_2_1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1" name="Google Shape;171;g21ec01996e1_2_1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rtl="0" algn="l">
              <a:lnSpc>
                <a:spcPct val="100000"/>
              </a:lnSpc>
              <a:spcBef>
                <a:spcPts val="0"/>
              </a:spcBef>
              <a:spcAft>
                <a:spcPts val="0"/>
              </a:spcAft>
              <a:buSzPts val="1100"/>
              <a:buChar char="●"/>
            </a:pPr>
            <a:r>
              <a:rPr b="0" i="0" lang="en" sz="1800" u="none" strike="noStrike">
                <a:solidFill>
                  <a:srgbClr val="000000"/>
                </a:solidFill>
                <a:latin typeface="Calibri"/>
                <a:ea typeface="Calibri"/>
                <a:cs typeface="Calibri"/>
                <a:sym typeface="Calibri"/>
              </a:rPr>
              <a:t>Downplay the Negative:</a:t>
            </a:r>
            <a:endParaRPr b="0"/>
          </a:p>
          <a:p>
            <a:pPr indent="-298450" lvl="0" marL="457200" rtl="0" algn="l">
              <a:lnSpc>
                <a:spcPct val="100000"/>
              </a:lnSpc>
              <a:spcBef>
                <a:spcPts val="0"/>
              </a:spcBef>
              <a:spcAft>
                <a:spcPts val="0"/>
              </a:spcAft>
              <a:buSzPts val="1100"/>
              <a:buChar char="●"/>
            </a:pPr>
            <a:r>
              <a:rPr b="0" i="0" lang="en" sz="1800" u="none" strike="noStrike">
                <a:solidFill>
                  <a:srgbClr val="000000"/>
                </a:solidFill>
                <a:latin typeface="Calibri"/>
                <a:ea typeface="Calibri"/>
                <a:cs typeface="Calibri"/>
                <a:sym typeface="Calibri"/>
              </a:rPr>
              <a:t>When we look at our students’ feedback, we might also find ourselves engaging in the fourth and final of the 4D’s by Downplaying the negative. While it is important to do an “appreciative inquiry” of our YouthTruth data and recognize our successes, we want to be sure that we aren’t </a:t>
            </a:r>
            <a:r>
              <a:rPr b="0" i="1" lang="en" sz="1800" u="none" strike="noStrike">
                <a:solidFill>
                  <a:srgbClr val="000000"/>
                </a:solidFill>
                <a:latin typeface="Calibri"/>
                <a:ea typeface="Calibri"/>
                <a:cs typeface="Calibri"/>
                <a:sym typeface="Calibri"/>
              </a:rPr>
              <a:t>only</a:t>
            </a:r>
            <a:r>
              <a:rPr b="0" i="0" lang="en" sz="1800" u="none" strike="noStrike">
                <a:solidFill>
                  <a:srgbClr val="000000"/>
                </a:solidFill>
                <a:latin typeface="Calibri"/>
                <a:ea typeface="Calibri"/>
                <a:cs typeface="Calibri"/>
                <a:sym typeface="Calibri"/>
              </a:rPr>
              <a:t> focusing on the positive news in our reports. If you find yourself putting on rose-colored glasses as you look at student survey data, be sure to take them off and also look for the learning in our students’ more critical feedback.</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21ec01996e1_2_12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2" name="Google Shape;182;g21ec01996e1_2_1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28600" lvl="0" marL="45720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4"/>
          <p:cNvSpPr txBox="1"/>
          <p:nvPr>
            <p:ph idx="10" type="dt"/>
          </p:nvPr>
        </p:nvSpPr>
        <p:spPr>
          <a:xfrm>
            <a:off x="628650" y="4767263"/>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14"/>
          <p:cNvSpPr txBox="1"/>
          <p:nvPr>
            <p:ph idx="11" type="ftr"/>
          </p:nvPr>
        </p:nvSpPr>
        <p:spPr>
          <a:xfrm>
            <a:off x="3028950" y="4767263"/>
            <a:ext cx="3086100" cy="274637"/>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4"/>
          <p:cNvSpPr txBox="1"/>
          <p:nvPr>
            <p:ph idx="12" type="sldNum"/>
          </p:nvPr>
        </p:nvSpPr>
        <p:spPr>
          <a:xfrm>
            <a:off x="6457950" y="4767263"/>
            <a:ext cx="2057400" cy="274637"/>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None/>
              <a:defRPr/>
            </a:lvl1pPr>
            <a:lvl2pPr indent="0" lvl="1" marL="0" algn="r">
              <a:lnSpc>
                <a:spcPct val="100000"/>
              </a:lnSpc>
              <a:spcBef>
                <a:spcPts val="0"/>
              </a:spcBef>
              <a:spcAft>
                <a:spcPts val="0"/>
              </a:spcAft>
              <a:buNone/>
              <a:defRPr/>
            </a:lvl2pPr>
            <a:lvl3pPr indent="0" lvl="2" marL="0" algn="r">
              <a:lnSpc>
                <a:spcPct val="100000"/>
              </a:lnSpc>
              <a:spcBef>
                <a:spcPts val="0"/>
              </a:spcBef>
              <a:spcAft>
                <a:spcPts val="0"/>
              </a:spcAft>
              <a:buNone/>
              <a:defRPr/>
            </a:lvl3pPr>
            <a:lvl4pPr indent="0" lvl="3" marL="0" algn="r">
              <a:lnSpc>
                <a:spcPct val="100000"/>
              </a:lnSpc>
              <a:spcBef>
                <a:spcPts val="0"/>
              </a:spcBef>
              <a:spcAft>
                <a:spcPts val="0"/>
              </a:spcAft>
              <a:buNone/>
              <a:defRPr/>
            </a:lvl4pPr>
            <a:lvl5pPr indent="0" lvl="4" marL="0" algn="r">
              <a:lnSpc>
                <a:spcPct val="100000"/>
              </a:lnSpc>
              <a:spcBef>
                <a:spcPts val="0"/>
              </a:spcBef>
              <a:spcAft>
                <a:spcPts val="0"/>
              </a:spcAft>
              <a:buNone/>
              <a:defRPr/>
            </a:lvl5pPr>
            <a:lvl6pPr indent="0" lvl="5" marL="0" algn="r">
              <a:lnSpc>
                <a:spcPct val="100000"/>
              </a:lnSpc>
              <a:spcBef>
                <a:spcPts val="0"/>
              </a:spcBef>
              <a:spcAft>
                <a:spcPts val="0"/>
              </a:spcAft>
              <a:buNone/>
              <a:defRPr/>
            </a:lvl6pPr>
            <a:lvl7pPr indent="0" lvl="6" marL="0" algn="r">
              <a:lnSpc>
                <a:spcPct val="100000"/>
              </a:lnSpc>
              <a:spcBef>
                <a:spcPts val="0"/>
              </a:spcBef>
              <a:spcAft>
                <a:spcPts val="0"/>
              </a:spcAft>
              <a:buNone/>
              <a:defRPr/>
            </a:lvl7pPr>
            <a:lvl8pPr indent="0" lvl="7" marL="0" algn="r">
              <a:lnSpc>
                <a:spcPct val="100000"/>
              </a:lnSpc>
              <a:spcBef>
                <a:spcPts val="0"/>
              </a:spcBef>
              <a:spcAft>
                <a:spcPts val="0"/>
              </a:spcAft>
              <a:buNone/>
              <a:defRPr/>
            </a:lvl8pPr>
            <a:lvl9pPr indent="0" lvl="8" marL="0" algn="r">
              <a:lnSpc>
                <a:spcPct val="100000"/>
              </a:lnSpc>
              <a:spcBef>
                <a:spcPts val="0"/>
              </a:spcBef>
              <a:spcAft>
                <a:spcPts val="0"/>
              </a:spcAft>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60" name="Shape 60"/>
        <p:cNvGrpSpPr/>
        <p:nvPr/>
      </p:nvGrpSpPr>
      <p:grpSpPr>
        <a:xfrm>
          <a:off x="0" y="0"/>
          <a:ext cx="0" cy="0"/>
          <a:chOff x="0" y="0"/>
          <a:chExt cx="0" cy="0"/>
        </a:xfrm>
      </p:grpSpPr>
      <p:sp>
        <p:nvSpPr>
          <p:cNvPr id="61" name="Google Shape;61;p15"/>
          <p:cNvSpPr txBox="1"/>
          <p:nvPr>
            <p:ph type="ctrTitle"/>
          </p:nvPr>
        </p:nvSpPr>
        <p:spPr>
          <a:xfrm>
            <a:off x="1143000" y="841375"/>
            <a:ext cx="68580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2" name="Google Shape;62;p15"/>
          <p:cNvSpPr txBox="1"/>
          <p:nvPr>
            <p:ph idx="1" type="subTitle"/>
          </p:nvPr>
        </p:nvSpPr>
        <p:spPr>
          <a:xfrm>
            <a:off x="1143000" y="2701925"/>
            <a:ext cx="6858000" cy="1241425"/>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63" name="Google Shape;63;p15"/>
          <p:cNvSpPr txBox="1"/>
          <p:nvPr>
            <p:ph idx="10" type="dt"/>
          </p:nvPr>
        </p:nvSpPr>
        <p:spPr>
          <a:xfrm>
            <a:off x="628650" y="4767263"/>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5"/>
          <p:cNvSpPr txBox="1"/>
          <p:nvPr>
            <p:ph idx="11" type="ftr"/>
          </p:nvPr>
        </p:nvSpPr>
        <p:spPr>
          <a:xfrm>
            <a:off x="3028950" y="4767263"/>
            <a:ext cx="3086100" cy="274637"/>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15"/>
          <p:cNvSpPr txBox="1"/>
          <p:nvPr>
            <p:ph idx="12" type="sldNum"/>
          </p:nvPr>
        </p:nvSpPr>
        <p:spPr>
          <a:xfrm>
            <a:off x="6457950" y="4767263"/>
            <a:ext cx="2057400" cy="274637"/>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None/>
              <a:defRPr/>
            </a:lvl1pPr>
            <a:lvl2pPr indent="0" lvl="1" marL="0" algn="r">
              <a:lnSpc>
                <a:spcPct val="100000"/>
              </a:lnSpc>
              <a:spcBef>
                <a:spcPts val="0"/>
              </a:spcBef>
              <a:spcAft>
                <a:spcPts val="0"/>
              </a:spcAft>
              <a:buNone/>
              <a:defRPr/>
            </a:lvl2pPr>
            <a:lvl3pPr indent="0" lvl="2" marL="0" algn="r">
              <a:lnSpc>
                <a:spcPct val="100000"/>
              </a:lnSpc>
              <a:spcBef>
                <a:spcPts val="0"/>
              </a:spcBef>
              <a:spcAft>
                <a:spcPts val="0"/>
              </a:spcAft>
              <a:buNone/>
              <a:defRPr/>
            </a:lvl3pPr>
            <a:lvl4pPr indent="0" lvl="3" marL="0" algn="r">
              <a:lnSpc>
                <a:spcPct val="100000"/>
              </a:lnSpc>
              <a:spcBef>
                <a:spcPts val="0"/>
              </a:spcBef>
              <a:spcAft>
                <a:spcPts val="0"/>
              </a:spcAft>
              <a:buNone/>
              <a:defRPr/>
            </a:lvl4pPr>
            <a:lvl5pPr indent="0" lvl="4" marL="0" algn="r">
              <a:lnSpc>
                <a:spcPct val="100000"/>
              </a:lnSpc>
              <a:spcBef>
                <a:spcPts val="0"/>
              </a:spcBef>
              <a:spcAft>
                <a:spcPts val="0"/>
              </a:spcAft>
              <a:buNone/>
              <a:defRPr/>
            </a:lvl5pPr>
            <a:lvl6pPr indent="0" lvl="5" marL="0" algn="r">
              <a:lnSpc>
                <a:spcPct val="100000"/>
              </a:lnSpc>
              <a:spcBef>
                <a:spcPts val="0"/>
              </a:spcBef>
              <a:spcAft>
                <a:spcPts val="0"/>
              </a:spcAft>
              <a:buNone/>
              <a:defRPr/>
            </a:lvl6pPr>
            <a:lvl7pPr indent="0" lvl="6" marL="0" algn="r">
              <a:lnSpc>
                <a:spcPct val="100000"/>
              </a:lnSpc>
              <a:spcBef>
                <a:spcPts val="0"/>
              </a:spcBef>
              <a:spcAft>
                <a:spcPts val="0"/>
              </a:spcAft>
              <a:buNone/>
              <a:defRPr/>
            </a:lvl7pPr>
            <a:lvl8pPr indent="0" lvl="7" marL="0" algn="r">
              <a:lnSpc>
                <a:spcPct val="100000"/>
              </a:lnSpc>
              <a:spcBef>
                <a:spcPts val="0"/>
              </a:spcBef>
              <a:spcAft>
                <a:spcPts val="0"/>
              </a:spcAft>
              <a:buNone/>
              <a:defRPr/>
            </a:lvl8pPr>
            <a:lvl9pPr indent="0" lvl="8" marL="0" algn="r">
              <a:lnSpc>
                <a:spcPct val="100000"/>
              </a:lnSpc>
              <a:spcBef>
                <a:spcPts val="0"/>
              </a:spcBef>
              <a:spcAft>
                <a:spcPts val="0"/>
              </a:spcAft>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66" name="Shape 66"/>
        <p:cNvGrpSpPr/>
        <p:nvPr/>
      </p:nvGrpSpPr>
      <p:grpSpPr>
        <a:xfrm>
          <a:off x="0" y="0"/>
          <a:ext cx="0" cy="0"/>
          <a:chOff x="0" y="0"/>
          <a:chExt cx="0" cy="0"/>
        </a:xfrm>
      </p:grpSpPr>
      <p:sp>
        <p:nvSpPr>
          <p:cNvPr id="67" name="Google Shape;67;p16"/>
          <p:cNvSpPr txBox="1"/>
          <p:nvPr>
            <p:ph type="title"/>
          </p:nvPr>
        </p:nvSpPr>
        <p:spPr>
          <a:xfrm>
            <a:off x="628650" y="274638"/>
            <a:ext cx="7886700" cy="9937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8" name="Google Shape;68;p16"/>
          <p:cNvSpPr txBox="1"/>
          <p:nvPr>
            <p:ph idx="1" type="body"/>
          </p:nvPr>
        </p:nvSpPr>
        <p:spPr>
          <a:xfrm>
            <a:off x="628650" y="1370013"/>
            <a:ext cx="7886700" cy="3262312"/>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9" name="Google Shape;69;p16"/>
          <p:cNvSpPr txBox="1"/>
          <p:nvPr>
            <p:ph idx="10" type="dt"/>
          </p:nvPr>
        </p:nvSpPr>
        <p:spPr>
          <a:xfrm>
            <a:off x="628650" y="4767263"/>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6"/>
          <p:cNvSpPr txBox="1"/>
          <p:nvPr>
            <p:ph idx="11" type="ftr"/>
          </p:nvPr>
        </p:nvSpPr>
        <p:spPr>
          <a:xfrm>
            <a:off x="3028950" y="4767263"/>
            <a:ext cx="3086100" cy="274637"/>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16"/>
          <p:cNvSpPr txBox="1"/>
          <p:nvPr>
            <p:ph idx="12" type="sldNum"/>
          </p:nvPr>
        </p:nvSpPr>
        <p:spPr>
          <a:xfrm>
            <a:off x="6457950" y="4767263"/>
            <a:ext cx="2057400" cy="274637"/>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None/>
              <a:defRPr/>
            </a:lvl1pPr>
            <a:lvl2pPr indent="0" lvl="1" marL="0" algn="r">
              <a:lnSpc>
                <a:spcPct val="100000"/>
              </a:lnSpc>
              <a:spcBef>
                <a:spcPts val="0"/>
              </a:spcBef>
              <a:spcAft>
                <a:spcPts val="0"/>
              </a:spcAft>
              <a:buNone/>
              <a:defRPr/>
            </a:lvl2pPr>
            <a:lvl3pPr indent="0" lvl="2" marL="0" algn="r">
              <a:lnSpc>
                <a:spcPct val="100000"/>
              </a:lnSpc>
              <a:spcBef>
                <a:spcPts val="0"/>
              </a:spcBef>
              <a:spcAft>
                <a:spcPts val="0"/>
              </a:spcAft>
              <a:buNone/>
              <a:defRPr/>
            </a:lvl3pPr>
            <a:lvl4pPr indent="0" lvl="3" marL="0" algn="r">
              <a:lnSpc>
                <a:spcPct val="100000"/>
              </a:lnSpc>
              <a:spcBef>
                <a:spcPts val="0"/>
              </a:spcBef>
              <a:spcAft>
                <a:spcPts val="0"/>
              </a:spcAft>
              <a:buNone/>
              <a:defRPr/>
            </a:lvl4pPr>
            <a:lvl5pPr indent="0" lvl="4" marL="0" algn="r">
              <a:lnSpc>
                <a:spcPct val="100000"/>
              </a:lnSpc>
              <a:spcBef>
                <a:spcPts val="0"/>
              </a:spcBef>
              <a:spcAft>
                <a:spcPts val="0"/>
              </a:spcAft>
              <a:buNone/>
              <a:defRPr/>
            </a:lvl5pPr>
            <a:lvl6pPr indent="0" lvl="5" marL="0" algn="r">
              <a:lnSpc>
                <a:spcPct val="100000"/>
              </a:lnSpc>
              <a:spcBef>
                <a:spcPts val="0"/>
              </a:spcBef>
              <a:spcAft>
                <a:spcPts val="0"/>
              </a:spcAft>
              <a:buNone/>
              <a:defRPr/>
            </a:lvl6pPr>
            <a:lvl7pPr indent="0" lvl="6" marL="0" algn="r">
              <a:lnSpc>
                <a:spcPct val="100000"/>
              </a:lnSpc>
              <a:spcBef>
                <a:spcPts val="0"/>
              </a:spcBef>
              <a:spcAft>
                <a:spcPts val="0"/>
              </a:spcAft>
              <a:buNone/>
              <a:defRPr/>
            </a:lvl7pPr>
            <a:lvl8pPr indent="0" lvl="7" marL="0" algn="r">
              <a:lnSpc>
                <a:spcPct val="100000"/>
              </a:lnSpc>
              <a:spcBef>
                <a:spcPts val="0"/>
              </a:spcBef>
              <a:spcAft>
                <a:spcPts val="0"/>
              </a:spcAft>
              <a:buNone/>
              <a:defRPr/>
            </a:lvl8pPr>
            <a:lvl9pPr indent="0" lvl="8" marL="0" algn="r">
              <a:lnSpc>
                <a:spcPct val="100000"/>
              </a:lnSpc>
              <a:spcBef>
                <a:spcPts val="0"/>
              </a:spcBef>
              <a:spcAft>
                <a:spcPts val="0"/>
              </a:spcAft>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2" name="Shape 72"/>
        <p:cNvGrpSpPr/>
        <p:nvPr/>
      </p:nvGrpSpPr>
      <p:grpSpPr>
        <a:xfrm>
          <a:off x="0" y="0"/>
          <a:ext cx="0" cy="0"/>
          <a:chOff x="0" y="0"/>
          <a:chExt cx="0" cy="0"/>
        </a:xfrm>
      </p:grpSpPr>
      <p:sp>
        <p:nvSpPr>
          <p:cNvPr id="73" name="Google Shape;73;p17"/>
          <p:cNvSpPr txBox="1"/>
          <p:nvPr>
            <p:ph type="title"/>
          </p:nvPr>
        </p:nvSpPr>
        <p:spPr>
          <a:xfrm>
            <a:off x="623888" y="1282700"/>
            <a:ext cx="7886700" cy="21399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7"/>
          <p:cNvSpPr txBox="1"/>
          <p:nvPr>
            <p:ph idx="1" type="body"/>
          </p:nvPr>
        </p:nvSpPr>
        <p:spPr>
          <a:xfrm>
            <a:off x="623888" y="3441700"/>
            <a:ext cx="7886700" cy="112553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5" name="Google Shape;75;p17"/>
          <p:cNvSpPr txBox="1"/>
          <p:nvPr>
            <p:ph idx="10" type="dt"/>
          </p:nvPr>
        </p:nvSpPr>
        <p:spPr>
          <a:xfrm>
            <a:off x="628650" y="4767263"/>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7"/>
          <p:cNvSpPr txBox="1"/>
          <p:nvPr>
            <p:ph idx="11" type="ftr"/>
          </p:nvPr>
        </p:nvSpPr>
        <p:spPr>
          <a:xfrm>
            <a:off x="3028950" y="4767263"/>
            <a:ext cx="3086100" cy="274637"/>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17"/>
          <p:cNvSpPr txBox="1"/>
          <p:nvPr>
            <p:ph idx="12" type="sldNum"/>
          </p:nvPr>
        </p:nvSpPr>
        <p:spPr>
          <a:xfrm>
            <a:off x="6457950" y="4767263"/>
            <a:ext cx="2057400" cy="274637"/>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None/>
              <a:defRPr/>
            </a:lvl1pPr>
            <a:lvl2pPr indent="0" lvl="1" marL="0" algn="r">
              <a:lnSpc>
                <a:spcPct val="100000"/>
              </a:lnSpc>
              <a:spcBef>
                <a:spcPts val="0"/>
              </a:spcBef>
              <a:spcAft>
                <a:spcPts val="0"/>
              </a:spcAft>
              <a:buNone/>
              <a:defRPr/>
            </a:lvl2pPr>
            <a:lvl3pPr indent="0" lvl="2" marL="0" algn="r">
              <a:lnSpc>
                <a:spcPct val="100000"/>
              </a:lnSpc>
              <a:spcBef>
                <a:spcPts val="0"/>
              </a:spcBef>
              <a:spcAft>
                <a:spcPts val="0"/>
              </a:spcAft>
              <a:buNone/>
              <a:defRPr/>
            </a:lvl3pPr>
            <a:lvl4pPr indent="0" lvl="3" marL="0" algn="r">
              <a:lnSpc>
                <a:spcPct val="100000"/>
              </a:lnSpc>
              <a:spcBef>
                <a:spcPts val="0"/>
              </a:spcBef>
              <a:spcAft>
                <a:spcPts val="0"/>
              </a:spcAft>
              <a:buNone/>
              <a:defRPr/>
            </a:lvl4pPr>
            <a:lvl5pPr indent="0" lvl="4" marL="0" algn="r">
              <a:lnSpc>
                <a:spcPct val="100000"/>
              </a:lnSpc>
              <a:spcBef>
                <a:spcPts val="0"/>
              </a:spcBef>
              <a:spcAft>
                <a:spcPts val="0"/>
              </a:spcAft>
              <a:buNone/>
              <a:defRPr/>
            </a:lvl5pPr>
            <a:lvl6pPr indent="0" lvl="5" marL="0" algn="r">
              <a:lnSpc>
                <a:spcPct val="100000"/>
              </a:lnSpc>
              <a:spcBef>
                <a:spcPts val="0"/>
              </a:spcBef>
              <a:spcAft>
                <a:spcPts val="0"/>
              </a:spcAft>
              <a:buNone/>
              <a:defRPr/>
            </a:lvl6pPr>
            <a:lvl7pPr indent="0" lvl="6" marL="0" algn="r">
              <a:lnSpc>
                <a:spcPct val="100000"/>
              </a:lnSpc>
              <a:spcBef>
                <a:spcPts val="0"/>
              </a:spcBef>
              <a:spcAft>
                <a:spcPts val="0"/>
              </a:spcAft>
              <a:buNone/>
              <a:defRPr/>
            </a:lvl7pPr>
            <a:lvl8pPr indent="0" lvl="7" marL="0" algn="r">
              <a:lnSpc>
                <a:spcPct val="100000"/>
              </a:lnSpc>
              <a:spcBef>
                <a:spcPts val="0"/>
              </a:spcBef>
              <a:spcAft>
                <a:spcPts val="0"/>
              </a:spcAft>
              <a:buNone/>
              <a:defRPr/>
            </a:lvl8pPr>
            <a:lvl9pPr indent="0" lvl="8" marL="0" algn="r">
              <a:lnSpc>
                <a:spcPct val="100000"/>
              </a:lnSpc>
              <a:spcBef>
                <a:spcPts val="0"/>
              </a:spcBef>
              <a:spcAft>
                <a:spcPts val="0"/>
              </a:spcAft>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8" name="Shape 78"/>
        <p:cNvGrpSpPr/>
        <p:nvPr/>
      </p:nvGrpSpPr>
      <p:grpSpPr>
        <a:xfrm>
          <a:off x="0" y="0"/>
          <a:ext cx="0" cy="0"/>
          <a:chOff x="0" y="0"/>
          <a:chExt cx="0" cy="0"/>
        </a:xfrm>
      </p:grpSpPr>
      <p:sp>
        <p:nvSpPr>
          <p:cNvPr id="79" name="Google Shape;79;p18"/>
          <p:cNvSpPr txBox="1"/>
          <p:nvPr>
            <p:ph type="title"/>
          </p:nvPr>
        </p:nvSpPr>
        <p:spPr>
          <a:xfrm>
            <a:off x="628650" y="274638"/>
            <a:ext cx="7886700" cy="9937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8"/>
          <p:cNvSpPr txBox="1"/>
          <p:nvPr>
            <p:ph idx="1" type="body"/>
          </p:nvPr>
        </p:nvSpPr>
        <p:spPr>
          <a:xfrm>
            <a:off x="628650" y="1370013"/>
            <a:ext cx="3867150" cy="3262312"/>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8"/>
          <p:cNvSpPr txBox="1"/>
          <p:nvPr>
            <p:ph idx="2" type="body"/>
          </p:nvPr>
        </p:nvSpPr>
        <p:spPr>
          <a:xfrm>
            <a:off x="4648200" y="1370013"/>
            <a:ext cx="3867150" cy="3262312"/>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2" name="Google Shape;82;p18"/>
          <p:cNvSpPr txBox="1"/>
          <p:nvPr>
            <p:ph idx="10" type="dt"/>
          </p:nvPr>
        </p:nvSpPr>
        <p:spPr>
          <a:xfrm>
            <a:off x="628650" y="4767263"/>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18"/>
          <p:cNvSpPr txBox="1"/>
          <p:nvPr>
            <p:ph idx="11" type="ftr"/>
          </p:nvPr>
        </p:nvSpPr>
        <p:spPr>
          <a:xfrm>
            <a:off x="3028950" y="4767263"/>
            <a:ext cx="3086100" cy="274637"/>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18"/>
          <p:cNvSpPr txBox="1"/>
          <p:nvPr>
            <p:ph idx="12" type="sldNum"/>
          </p:nvPr>
        </p:nvSpPr>
        <p:spPr>
          <a:xfrm>
            <a:off x="6457950" y="4767263"/>
            <a:ext cx="2057400" cy="274637"/>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None/>
              <a:defRPr/>
            </a:lvl1pPr>
            <a:lvl2pPr indent="0" lvl="1" marL="0" algn="r">
              <a:lnSpc>
                <a:spcPct val="100000"/>
              </a:lnSpc>
              <a:spcBef>
                <a:spcPts val="0"/>
              </a:spcBef>
              <a:spcAft>
                <a:spcPts val="0"/>
              </a:spcAft>
              <a:buNone/>
              <a:defRPr/>
            </a:lvl2pPr>
            <a:lvl3pPr indent="0" lvl="2" marL="0" algn="r">
              <a:lnSpc>
                <a:spcPct val="100000"/>
              </a:lnSpc>
              <a:spcBef>
                <a:spcPts val="0"/>
              </a:spcBef>
              <a:spcAft>
                <a:spcPts val="0"/>
              </a:spcAft>
              <a:buNone/>
              <a:defRPr/>
            </a:lvl3pPr>
            <a:lvl4pPr indent="0" lvl="3" marL="0" algn="r">
              <a:lnSpc>
                <a:spcPct val="100000"/>
              </a:lnSpc>
              <a:spcBef>
                <a:spcPts val="0"/>
              </a:spcBef>
              <a:spcAft>
                <a:spcPts val="0"/>
              </a:spcAft>
              <a:buNone/>
              <a:defRPr/>
            </a:lvl4pPr>
            <a:lvl5pPr indent="0" lvl="4" marL="0" algn="r">
              <a:lnSpc>
                <a:spcPct val="100000"/>
              </a:lnSpc>
              <a:spcBef>
                <a:spcPts val="0"/>
              </a:spcBef>
              <a:spcAft>
                <a:spcPts val="0"/>
              </a:spcAft>
              <a:buNone/>
              <a:defRPr/>
            </a:lvl5pPr>
            <a:lvl6pPr indent="0" lvl="5" marL="0" algn="r">
              <a:lnSpc>
                <a:spcPct val="100000"/>
              </a:lnSpc>
              <a:spcBef>
                <a:spcPts val="0"/>
              </a:spcBef>
              <a:spcAft>
                <a:spcPts val="0"/>
              </a:spcAft>
              <a:buNone/>
              <a:defRPr/>
            </a:lvl6pPr>
            <a:lvl7pPr indent="0" lvl="6" marL="0" algn="r">
              <a:lnSpc>
                <a:spcPct val="100000"/>
              </a:lnSpc>
              <a:spcBef>
                <a:spcPts val="0"/>
              </a:spcBef>
              <a:spcAft>
                <a:spcPts val="0"/>
              </a:spcAft>
              <a:buNone/>
              <a:defRPr/>
            </a:lvl7pPr>
            <a:lvl8pPr indent="0" lvl="7" marL="0" algn="r">
              <a:lnSpc>
                <a:spcPct val="100000"/>
              </a:lnSpc>
              <a:spcBef>
                <a:spcPts val="0"/>
              </a:spcBef>
              <a:spcAft>
                <a:spcPts val="0"/>
              </a:spcAft>
              <a:buNone/>
              <a:defRPr/>
            </a:lvl8pPr>
            <a:lvl9pPr indent="0" lvl="8" marL="0" algn="r">
              <a:lnSpc>
                <a:spcPct val="100000"/>
              </a:lnSpc>
              <a:spcBef>
                <a:spcPts val="0"/>
              </a:spcBef>
              <a:spcAft>
                <a:spcPts val="0"/>
              </a:spcAft>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85" name="Shape 85"/>
        <p:cNvGrpSpPr/>
        <p:nvPr/>
      </p:nvGrpSpPr>
      <p:grpSpPr>
        <a:xfrm>
          <a:off x="0" y="0"/>
          <a:ext cx="0" cy="0"/>
          <a:chOff x="0" y="0"/>
          <a:chExt cx="0" cy="0"/>
        </a:xfrm>
      </p:grpSpPr>
      <p:sp>
        <p:nvSpPr>
          <p:cNvPr id="86" name="Google Shape;86;p19"/>
          <p:cNvSpPr txBox="1"/>
          <p:nvPr>
            <p:ph type="title"/>
          </p:nvPr>
        </p:nvSpPr>
        <p:spPr>
          <a:xfrm>
            <a:off x="630238" y="274638"/>
            <a:ext cx="7886700" cy="9937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7" name="Google Shape;87;p19"/>
          <p:cNvSpPr txBox="1"/>
          <p:nvPr>
            <p:ph idx="1" type="body"/>
          </p:nvPr>
        </p:nvSpPr>
        <p:spPr>
          <a:xfrm>
            <a:off x="630238" y="1260475"/>
            <a:ext cx="3868737" cy="619125"/>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9"/>
          <p:cNvSpPr txBox="1"/>
          <p:nvPr>
            <p:ph idx="2" type="body"/>
          </p:nvPr>
        </p:nvSpPr>
        <p:spPr>
          <a:xfrm>
            <a:off x="630238" y="1879600"/>
            <a:ext cx="3868737" cy="276225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9"/>
          <p:cNvSpPr txBox="1"/>
          <p:nvPr>
            <p:ph idx="3" type="body"/>
          </p:nvPr>
        </p:nvSpPr>
        <p:spPr>
          <a:xfrm>
            <a:off x="4629150" y="1260475"/>
            <a:ext cx="3887788" cy="619125"/>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90" name="Google Shape;90;p19"/>
          <p:cNvSpPr txBox="1"/>
          <p:nvPr>
            <p:ph idx="4" type="body"/>
          </p:nvPr>
        </p:nvSpPr>
        <p:spPr>
          <a:xfrm>
            <a:off x="4629150" y="1879600"/>
            <a:ext cx="3887788" cy="276225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1" name="Google Shape;91;p19"/>
          <p:cNvSpPr txBox="1"/>
          <p:nvPr>
            <p:ph idx="10" type="dt"/>
          </p:nvPr>
        </p:nvSpPr>
        <p:spPr>
          <a:xfrm>
            <a:off x="628650" y="4767263"/>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19"/>
          <p:cNvSpPr txBox="1"/>
          <p:nvPr>
            <p:ph idx="11" type="ftr"/>
          </p:nvPr>
        </p:nvSpPr>
        <p:spPr>
          <a:xfrm>
            <a:off x="3028950" y="4767263"/>
            <a:ext cx="3086100" cy="274637"/>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19"/>
          <p:cNvSpPr txBox="1"/>
          <p:nvPr>
            <p:ph idx="12" type="sldNum"/>
          </p:nvPr>
        </p:nvSpPr>
        <p:spPr>
          <a:xfrm>
            <a:off x="6457950" y="4767263"/>
            <a:ext cx="2057400" cy="274637"/>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None/>
              <a:defRPr/>
            </a:lvl1pPr>
            <a:lvl2pPr indent="0" lvl="1" marL="0" algn="r">
              <a:lnSpc>
                <a:spcPct val="100000"/>
              </a:lnSpc>
              <a:spcBef>
                <a:spcPts val="0"/>
              </a:spcBef>
              <a:spcAft>
                <a:spcPts val="0"/>
              </a:spcAft>
              <a:buNone/>
              <a:defRPr/>
            </a:lvl2pPr>
            <a:lvl3pPr indent="0" lvl="2" marL="0" algn="r">
              <a:lnSpc>
                <a:spcPct val="100000"/>
              </a:lnSpc>
              <a:spcBef>
                <a:spcPts val="0"/>
              </a:spcBef>
              <a:spcAft>
                <a:spcPts val="0"/>
              </a:spcAft>
              <a:buNone/>
              <a:defRPr/>
            </a:lvl3pPr>
            <a:lvl4pPr indent="0" lvl="3" marL="0" algn="r">
              <a:lnSpc>
                <a:spcPct val="100000"/>
              </a:lnSpc>
              <a:spcBef>
                <a:spcPts val="0"/>
              </a:spcBef>
              <a:spcAft>
                <a:spcPts val="0"/>
              </a:spcAft>
              <a:buNone/>
              <a:defRPr/>
            </a:lvl4pPr>
            <a:lvl5pPr indent="0" lvl="4" marL="0" algn="r">
              <a:lnSpc>
                <a:spcPct val="100000"/>
              </a:lnSpc>
              <a:spcBef>
                <a:spcPts val="0"/>
              </a:spcBef>
              <a:spcAft>
                <a:spcPts val="0"/>
              </a:spcAft>
              <a:buNone/>
              <a:defRPr/>
            </a:lvl5pPr>
            <a:lvl6pPr indent="0" lvl="5" marL="0" algn="r">
              <a:lnSpc>
                <a:spcPct val="100000"/>
              </a:lnSpc>
              <a:spcBef>
                <a:spcPts val="0"/>
              </a:spcBef>
              <a:spcAft>
                <a:spcPts val="0"/>
              </a:spcAft>
              <a:buNone/>
              <a:defRPr/>
            </a:lvl6pPr>
            <a:lvl7pPr indent="0" lvl="6" marL="0" algn="r">
              <a:lnSpc>
                <a:spcPct val="100000"/>
              </a:lnSpc>
              <a:spcBef>
                <a:spcPts val="0"/>
              </a:spcBef>
              <a:spcAft>
                <a:spcPts val="0"/>
              </a:spcAft>
              <a:buNone/>
              <a:defRPr/>
            </a:lvl7pPr>
            <a:lvl8pPr indent="0" lvl="7" marL="0" algn="r">
              <a:lnSpc>
                <a:spcPct val="100000"/>
              </a:lnSpc>
              <a:spcBef>
                <a:spcPts val="0"/>
              </a:spcBef>
              <a:spcAft>
                <a:spcPts val="0"/>
              </a:spcAft>
              <a:buNone/>
              <a:defRPr/>
            </a:lvl8pPr>
            <a:lvl9pPr indent="0" lvl="8" marL="0" algn="r">
              <a:lnSpc>
                <a:spcPct val="100000"/>
              </a:lnSpc>
              <a:spcBef>
                <a:spcPts val="0"/>
              </a:spcBef>
              <a:spcAft>
                <a:spcPts val="0"/>
              </a:spcAft>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4" name="Shape 94"/>
        <p:cNvGrpSpPr/>
        <p:nvPr/>
      </p:nvGrpSpPr>
      <p:grpSpPr>
        <a:xfrm>
          <a:off x="0" y="0"/>
          <a:ext cx="0" cy="0"/>
          <a:chOff x="0" y="0"/>
          <a:chExt cx="0" cy="0"/>
        </a:xfrm>
      </p:grpSpPr>
      <p:sp>
        <p:nvSpPr>
          <p:cNvPr id="95" name="Google Shape;95;p20"/>
          <p:cNvSpPr txBox="1"/>
          <p:nvPr>
            <p:ph type="title"/>
          </p:nvPr>
        </p:nvSpPr>
        <p:spPr>
          <a:xfrm>
            <a:off x="628650" y="274638"/>
            <a:ext cx="7886700" cy="9937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6" name="Google Shape;96;p20"/>
          <p:cNvSpPr txBox="1"/>
          <p:nvPr>
            <p:ph idx="10" type="dt"/>
          </p:nvPr>
        </p:nvSpPr>
        <p:spPr>
          <a:xfrm>
            <a:off x="628650" y="4767263"/>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7" name="Google Shape;97;p20"/>
          <p:cNvSpPr txBox="1"/>
          <p:nvPr>
            <p:ph idx="11" type="ftr"/>
          </p:nvPr>
        </p:nvSpPr>
        <p:spPr>
          <a:xfrm>
            <a:off x="3028950" y="4767263"/>
            <a:ext cx="3086100" cy="274637"/>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20"/>
          <p:cNvSpPr txBox="1"/>
          <p:nvPr>
            <p:ph idx="12" type="sldNum"/>
          </p:nvPr>
        </p:nvSpPr>
        <p:spPr>
          <a:xfrm>
            <a:off x="6457950" y="4767263"/>
            <a:ext cx="2057400" cy="274637"/>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None/>
              <a:defRPr/>
            </a:lvl1pPr>
            <a:lvl2pPr indent="0" lvl="1" marL="0" algn="r">
              <a:lnSpc>
                <a:spcPct val="100000"/>
              </a:lnSpc>
              <a:spcBef>
                <a:spcPts val="0"/>
              </a:spcBef>
              <a:spcAft>
                <a:spcPts val="0"/>
              </a:spcAft>
              <a:buNone/>
              <a:defRPr/>
            </a:lvl2pPr>
            <a:lvl3pPr indent="0" lvl="2" marL="0" algn="r">
              <a:lnSpc>
                <a:spcPct val="100000"/>
              </a:lnSpc>
              <a:spcBef>
                <a:spcPts val="0"/>
              </a:spcBef>
              <a:spcAft>
                <a:spcPts val="0"/>
              </a:spcAft>
              <a:buNone/>
              <a:defRPr/>
            </a:lvl3pPr>
            <a:lvl4pPr indent="0" lvl="3" marL="0" algn="r">
              <a:lnSpc>
                <a:spcPct val="100000"/>
              </a:lnSpc>
              <a:spcBef>
                <a:spcPts val="0"/>
              </a:spcBef>
              <a:spcAft>
                <a:spcPts val="0"/>
              </a:spcAft>
              <a:buNone/>
              <a:defRPr/>
            </a:lvl4pPr>
            <a:lvl5pPr indent="0" lvl="4" marL="0" algn="r">
              <a:lnSpc>
                <a:spcPct val="100000"/>
              </a:lnSpc>
              <a:spcBef>
                <a:spcPts val="0"/>
              </a:spcBef>
              <a:spcAft>
                <a:spcPts val="0"/>
              </a:spcAft>
              <a:buNone/>
              <a:defRPr/>
            </a:lvl5pPr>
            <a:lvl6pPr indent="0" lvl="5" marL="0" algn="r">
              <a:lnSpc>
                <a:spcPct val="100000"/>
              </a:lnSpc>
              <a:spcBef>
                <a:spcPts val="0"/>
              </a:spcBef>
              <a:spcAft>
                <a:spcPts val="0"/>
              </a:spcAft>
              <a:buNone/>
              <a:defRPr/>
            </a:lvl6pPr>
            <a:lvl7pPr indent="0" lvl="6" marL="0" algn="r">
              <a:lnSpc>
                <a:spcPct val="100000"/>
              </a:lnSpc>
              <a:spcBef>
                <a:spcPts val="0"/>
              </a:spcBef>
              <a:spcAft>
                <a:spcPts val="0"/>
              </a:spcAft>
              <a:buNone/>
              <a:defRPr/>
            </a:lvl7pPr>
            <a:lvl8pPr indent="0" lvl="7" marL="0" algn="r">
              <a:lnSpc>
                <a:spcPct val="100000"/>
              </a:lnSpc>
              <a:spcBef>
                <a:spcPts val="0"/>
              </a:spcBef>
              <a:spcAft>
                <a:spcPts val="0"/>
              </a:spcAft>
              <a:buNone/>
              <a:defRPr/>
            </a:lvl8pPr>
            <a:lvl9pPr indent="0" lvl="8" marL="0" algn="r">
              <a:lnSpc>
                <a:spcPct val="100000"/>
              </a:lnSpc>
              <a:spcBef>
                <a:spcPts val="0"/>
              </a:spcBef>
              <a:spcAft>
                <a:spcPts val="0"/>
              </a:spcAft>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99" name="Shape 99"/>
        <p:cNvGrpSpPr/>
        <p:nvPr/>
      </p:nvGrpSpPr>
      <p:grpSpPr>
        <a:xfrm>
          <a:off x="0" y="0"/>
          <a:ext cx="0" cy="0"/>
          <a:chOff x="0" y="0"/>
          <a:chExt cx="0" cy="0"/>
        </a:xfrm>
      </p:grpSpPr>
      <p:sp>
        <p:nvSpPr>
          <p:cNvPr id="100" name="Google Shape;100;p21"/>
          <p:cNvSpPr txBox="1"/>
          <p:nvPr>
            <p:ph type="title"/>
          </p:nvPr>
        </p:nvSpPr>
        <p:spPr>
          <a:xfrm>
            <a:off x="630238" y="342900"/>
            <a:ext cx="2949575"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1" name="Google Shape;101;p21"/>
          <p:cNvSpPr txBox="1"/>
          <p:nvPr>
            <p:ph idx="1" type="body"/>
          </p:nvPr>
        </p:nvSpPr>
        <p:spPr>
          <a:xfrm>
            <a:off x="3887788" y="741363"/>
            <a:ext cx="4629150" cy="36544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2" name="Google Shape;102;p21"/>
          <p:cNvSpPr txBox="1"/>
          <p:nvPr>
            <p:ph idx="2" type="body"/>
          </p:nvPr>
        </p:nvSpPr>
        <p:spPr>
          <a:xfrm>
            <a:off x="630238" y="1543050"/>
            <a:ext cx="2949575" cy="28590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3" name="Google Shape;103;p21"/>
          <p:cNvSpPr txBox="1"/>
          <p:nvPr>
            <p:ph idx="10" type="dt"/>
          </p:nvPr>
        </p:nvSpPr>
        <p:spPr>
          <a:xfrm>
            <a:off x="628650" y="4767263"/>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4" name="Google Shape;104;p21"/>
          <p:cNvSpPr txBox="1"/>
          <p:nvPr>
            <p:ph idx="11" type="ftr"/>
          </p:nvPr>
        </p:nvSpPr>
        <p:spPr>
          <a:xfrm>
            <a:off x="3028950" y="4767263"/>
            <a:ext cx="3086100" cy="274637"/>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5" name="Google Shape;105;p21"/>
          <p:cNvSpPr txBox="1"/>
          <p:nvPr>
            <p:ph idx="12" type="sldNum"/>
          </p:nvPr>
        </p:nvSpPr>
        <p:spPr>
          <a:xfrm>
            <a:off x="6457950" y="4767263"/>
            <a:ext cx="2057400" cy="274637"/>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None/>
              <a:defRPr/>
            </a:lvl1pPr>
            <a:lvl2pPr indent="0" lvl="1" marL="0" algn="r">
              <a:lnSpc>
                <a:spcPct val="100000"/>
              </a:lnSpc>
              <a:spcBef>
                <a:spcPts val="0"/>
              </a:spcBef>
              <a:spcAft>
                <a:spcPts val="0"/>
              </a:spcAft>
              <a:buNone/>
              <a:defRPr/>
            </a:lvl2pPr>
            <a:lvl3pPr indent="0" lvl="2" marL="0" algn="r">
              <a:lnSpc>
                <a:spcPct val="100000"/>
              </a:lnSpc>
              <a:spcBef>
                <a:spcPts val="0"/>
              </a:spcBef>
              <a:spcAft>
                <a:spcPts val="0"/>
              </a:spcAft>
              <a:buNone/>
              <a:defRPr/>
            </a:lvl3pPr>
            <a:lvl4pPr indent="0" lvl="3" marL="0" algn="r">
              <a:lnSpc>
                <a:spcPct val="100000"/>
              </a:lnSpc>
              <a:spcBef>
                <a:spcPts val="0"/>
              </a:spcBef>
              <a:spcAft>
                <a:spcPts val="0"/>
              </a:spcAft>
              <a:buNone/>
              <a:defRPr/>
            </a:lvl4pPr>
            <a:lvl5pPr indent="0" lvl="4" marL="0" algn="r">
              <a:lnSpc>
                <a:spcPct val="100000"/>
              </a:lnSpc>
              <a:spcBef>
                <a:spcPts val="0"/>
              </a:spcBef>
              <a:spcAft>
                <a:spcPts val="0"/>
              </a:spcAft>
              <a:buNone/>
              <a:defRPr/>
            </a:lvl5pPr>
            <a:lvl6pPr indent="0" lvl="5" marL="0" algn="r">
              <a:lnSpc>
                <a:spcPct val="100000"/>
              </a:lnSpc>
              <a:spcBef>
                <a:spcPts val="0"/>
              </a:spcBef>
              <a:spcAft>
                <a:spcPts val="0"/>
              </a:spcAft>
              <a:buNone/>
              <a:defRPr/>
            </a:lvl6pPr>
            <a:lvl7pPr indent="0" lvl="6" marL="0" algn="r">
              <a:lnSpc>
                <a:spcPct val="100000"/>
              </a:lnSpc>
              <a:spcBef>
                <a:spcPts val="0"/>
              </a:spcBef>
              <a:spcAft>
                <a:spcPts val="0"/>
              </a:spcAft>
              <a:buNone/>
              <a:defRPr/>
            </a:lvl7pPr>
            <a:lvl8pPr indent="0" lvl="7" marL="0" algn="r">
              <a:lnSpc>
                <a:spcPct val="100000"/>
              </a:lnSpc>
              <a:spcBef>
                <a:spcPts val="0"/>
              </a:spcBef>
              <a:spcAft>
                <a:spcPts val="0"/>
              </a:spcAft>
              <a:buNone/>
              <a:defRPr/>
            </a:lvl8pPr>
            <a:lvl9pPr indent="0" lvl="8" marL="0" algn="r">
              <a:lnSpc>
                <a:spcPct val="100000"/>
              </a:lnSpc>
              <a:spcBef>
                <a:spcPts val="0"/>
              </a:spcBef>
              <a:spcAft>
                <a:spcPts val="0"/>
              </a:spcAft>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06" name="Shape 106"/>
        <p:cNvGrpSpPr/>
        <p:nvPr/>
      </p:nvGrpSpPr>
      <p:grpSpPr>
        <a:xfrm>
          <a:off x="0" y="0"/>
          <a:ext cx="0" cy="0"/>
          <a:chOff x="0" y="0"/>
          <a:chExt cx="0" cy="0"/>
        </a:xfrm>
      </p:grpSpPr>
      <p:sp>
        <p:nvSpPr>
          <p:cNvPr id="107" name="Google Shape;107;p22"/>
          <p:cNvSpPr txBox="1"/>
          <p:nvPr>
            <p:ph type="title"/>
          </p:nvPr>
        </p:nvSpPr>
        <p:spPr>
          <a:xfrm>
            <a:off x="630238" y="342900"/>
            <a:ext cx="2949575"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8" name="Google Shape;108;p22"/>
          <p:cNvSpPr/>
          <p:nvPr>
            <p:ph idx="2" type="pic"/>
          </p:nvPr>
        </p:nvSpPr>
        <p:spPr>
          <a:xfrm>
            <a:off x="3887788" y="741363"/>
            <a:ext cx="4629150" cy="3654425"/>
          </a:xfrm>
          <a:prstGeom prst="rect">
            <a:avLst/>
          </a:prstGeom>
          <a:noFill/>
          <a:ln>
            <a:noFill/>
          </a:ln>
        </p:spPr>
      </p:sp>
      <p:sp>
        <p:nvSpPr>
          <p:cNvPr id="109" name="Google Shape;109;p22"/>
          <p:cNvSpPr txBox="1"/>
          <p:nvPr>
            <p:ph idx="1" type="body"/>
          </p:nvPr>
        </p:nvSpPr>
        <p:spPr>
          <a:xfrm>
            <a:off x="630238" y="1543050"/>
            <a:ext cx="2949575" cy="28590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0" name="Google Shape;110;p22"/>
          <p:cNvSpPr txBox="1"/>
          <p:nvPr>
            <p:ph idx="10" type="dt"/>
          </p:nvPr>
        </p:nvSpPr>
        <p:spPr>
          <a:xfrm>
            <a:off x="628650" y="4767263"/>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1" name="Google Shape;111;p22"/>
          <p:cNvSpPr txBox="1"/>
          <p:nvPr>
            <p:ph idx="11" type="ftr"/>
          </p:nvPr>
        </p:nvSpPr>
        <p:spPr>
          <a:xfrm>
            <a:off x="3028950" y="4767263"/>
            <a:ext cx="3086100" cy="274637"/>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2" name="Google Shape;112;p22"/>
          <p:cNvSpPr txBox="1"/>
          <p:nvPr>
            <p:ph idx="12" type="sldNum"/>
          </p:nvPr>
        </p:nvSpPr>
        <p:spPr>
          <a:xfrm>
            <a:off x="6457950" y="4767263"/>
            <a:ext cx="2057400" cy="274637"/>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None/>
              <a:defRPr/>
            </a:lvl1pPr>
            <a:lvl2pPr indent="0" lvl="1" marL="0" algn="r">
              <a:lnSpc>
                <a:spcPct val="100000"/>
              </a:lnSpc>
              <a:spcBef>
                <a:spcPts val="0"/>
              </a:spcBef>
              <a:spcAft>
                <a:spcPts val="0"/>
              </a:spcAft>
              <a:buNone/>
              <a:defRPr/>
            </a:lvl2pPr>
            <a:lvl3pPr indent="0" lvl="2" marL="0" algn="r">
              <a:lnSpc>
                <a:spcPct val="100000"/>
              </a:lnSpc>
              <a:spcBef>
                <a:spcPts val="0"/>
              </a:spcBef>
              <a:spcAft>
                <a:spcPts val="0"/>
              </a:spcAft>
              <a:buNone/>
              <a:defRPr/>
            </a:lvl3pPr>
            <a:lvl4pPr indent="0" lvl="3" marL="0" algn="r">
              <a:lnSpc>
                <a:spcPct val="100000"/>
              </a:lnSpc>
              <a:spcBef>
                <a:spcPts val="0"/>
              </a:spcBef>
              <a:spcAft>
                <a:spcPts val="0"/>
              </a:spcAft>
              <a:buNone/>
              <a:defRPr/>
            </a:lvl4pPr>
            <a:lvl5pPr indent="0" lvl="4" marL="0" algn="r">
              <a:lnSpc>
                <a:spcPct val="100000"/>
              </a:lnSpc>
              <a:spcBef>
                <a:spcPts val="0"/>
              </a:spcBef>
              <a:spcAft>
                <a:spcPts val="0"/>
              </a:spcAft>
              <a:buNone/>
              <a:defRPr/>
            </a:lvl5pPr>
            <a:lvl6pPr indent="0" lvl="5" marL="0" algn="r">
              <a:lnSpc>
                <a:spcPct val="100000"/>
              </a:lnSpc>
              <a:spcBef>
                <a:spcPts val="0"/>
              </a:spcBef>
              <a:spcAft>
                <a:spcPts val="0"/>
              </a:spcAft>
              <a:buNone/>
              <a:defRPr/>
            </a:lvl6pPr>
            <a:lvl7pPr indent="0" lvl="6" marL="0" algn="r">
              <a:lnSpc>
                <a:spcPct val="100000"/>
              </a:lnSpc>
              <a:spcBef>
                <a:spcPts val="0"/>
              </a:spcBef>
              <a:spcAft>
                <a:spcPts val="0"/>
              </a:spcAft>
              <a:buNone/>
              <a:defRPr/>
            </a:lvl7pPr>
            <a:lvl8pPr indent="0" lvl="7" marL="0" algn="r">
              <a:lnSpc>
                <a:spcPct val="100000"/>
              </a:lnSpc>
              <a:spcBef>
                <a:spcPts val="0"/>
              </a:spcBef>
              <a:spcAft>
                <a:spcPts val="0"/>
              </a:spcAft>
              <a:buNone/>
              <a:defRPr/>
            </a:lvl8pPr>
            <a:lvl9pPr indent="0" lvl="8" marL="0" algn="r">
              <a:lnSpc>
                <a:spcPct val="100000"/>
              </a:lnSpc>
              <a:spcBef>
                <a:spcPts val="0"/>
              </a:spcBef>
              <a:spcAft>
                <a:spcPts val="0"/>
              </a:spcAft>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13" name="Shape 113"/>
        <p:cNvGrpSpPr/>
        <p:nvPr/>
      </p:nvGrpSpPr>
      <p:grpSpPr>
        <a:xfrm>
          <a:off x="0" y="0"/>
          <a:ext cx="0" cy="0"/>
          <a:chOff x="0" y="0"/>
          <a:chExt cx="0" cy="0"/>
        </a:xfrm>
      </p:grpSpPr>
      <p:sp>
        <p:nvSpPr>
          <p:cNvPr id="114" name="Google Shape;114;p23"/>
          <p:cNvSpPr txBox="1"/>
          <p:nvPr>
            <p:ph type="title"/>
          </p:nvPr>
        </p:nvSpPr>
        <p:spPr>
          <a:xfrm>
            <a:off x="628650" y="274638"/>
            <a:ext cx="7886700" cy="9937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5" name="Google Shape;115;p23"/>
          <p:cNvSpPr txBox="1"/>
          <p:nvPr>
            <p:ph idx="1" type="body"/>
          </p:nvPr>
        </p:nvSpPr>
        <p:spPr>
          <a:xfrm rot="5400000">
            <a:off x="2940844" y="-942181"/>
            <a:ext cx="3262312"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6" name="Google Shape;116;p23"/>
          <p:cNvSpPr txBox="1"/>
          <p:nvPr>
            <p:ph idx="10" type="dt"/>
          </p:nvPr>
        </p:nvSpPr>
        <p:spPr>
          <a:xfrm>
            <a:off x="628650" y="4767263"/>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23"/>
          <p:cNvSpPr txBox="1"/>
          <p:nvPr>
            <p:ph idx="11" type="ftr"/>
          </p:nvPr>
        </p:nvSpPr>
        <p:spPr>
          <a:xfrm>
            <a:off x="3028950" y="4767263"/>
            <a:ext cx="3086100" cy="274637"/>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8" name="Google Shape;118;p23"/>
          <p:cNvSpPr txBox="1"/>
          <p:nvPr>
            <p:ph idx="12" type="sldNum"/>
          </p:nvPr>
        </p:nvSpPr>
        <p:spPr>
          <a:xfrm>
            <a:off x="6457950" y="4767263"/>
            <a:ext cx="2057400" cy="274637"/>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None/>
              <a:defRPr/>
            </a:lvl1pPr>
            <a:lvl2pPr indent="0" lvl="1" marL="0" algn="r">
              <a:lnSpc>
                <a:spcPct val="100000"/>
              </a:lnSpc>
              <a:spcBef>
                <a:spcPts val="0"/>
              </a:spcBef>
              <a:spcAft>
                <a:spcPts val="0"/>
              </a:spcAft>
              <a:buNone/>
              <a:defRPr/>
            </a:lvl2pPr>
            <a:lvl3pPr indent="0" lvl="2" marL="0" algn="r">
              <a:lnSpc>
                <a:spcPct val="100000"/>
              </a:lnSpc>
              <a:spcBef>
                <a:spcPts val="0"/>
              </a:spcBef>
              <a:spcAft>
                <a:spcPts val="0"/>
              </a:spcAft>
              <a:buNone/>
              <a:defRPr/>
            </a:lvl3pPr>
            <a:lvl4pPr indent="0" lvl="3" marL="0" algn="r">
              <a:lnSpc>
                <a:spcPct val="100000"/>
              </a:lnSpc>
              <a:spcBef>
                <a:spcPts val="0"/>
              </a:spcBef>
              <a:spcAft>
                <a:spcPts val="0"/>
              </a:spcAft>
              <a:buNone/>
              <a:defRPr/>
            </a:lvl4pPr>
            <a:lvl5pPr indent="0" lvl="4" marL="0" algn="r">
              <a:lnSpc>
                <a:spcPct val="100000"/>
              </a:lnSpc>
              <a:spcBef>
                <a:spcPts val="0"/>
              </a:spcBef>
              <a:spcAft>
                <a:spcPts val="0"/>
              </a:spcAft>
              <a:buNone/>
              <a:defRPr/>
            </a:lvl5pPr>
            <a:lvl6pPr indent="0" lvl="5" marL="0" algn="r">
              <a:lnSpc>
                <a:spcPct val="100000"/>
              </a:lnSpc>
              <a:spcBef>
                <a:spcPts val="0"/>
              </a:spcBef>
              <a:spcAft>
                <a:spcPts val="0"/>
              </a:spcAft>
              <a:buNone/>
              <a:defRPr/>
            </a:lvl6pPr>
            <a:lvl7pPr indent="0" lvl="6" marL="0" algn="r">
              <a:lnSpc>
                <a:spcPct val="100000"/>
              </a:lnSpc>
              <a:spcBef>
                <a:spcPts val="0"/>
              </a:spcBef>
              <a:spcAft>
                <a:spcPts val="0"/>
              </a:spcAft>
              <a:buNone/>
              <a:defRPr/>
            </a:lvl7pPr>
            <a:lvl8pPr indent="0" lvl="7" marL="0" algn="r">
              <a:lnSpc>
                <a:spcPct val="100000"/>
              </a:lnSpc>
              <a:spcBef>
                <a:spcPts val="0"/>
              </a:spcBef>
              <a:spcAft>
                <a:spcPts val="0"/>
              </a:spcAft>
              <a:buNone/>
              <a:defRPr/>
            </a:lvl8pPr>
            <a:lvl9pPr indent="0" lvl="8" marL="0" algn="r">
              <a:lnSpc>
                <a:spcPct val="100000"/>
              </a:lnSpc>
              <a:spcBef>
                <a:spcPts val="0"/>
              </a:spcBef>
              <a:spcAft>
                <a:spcPts val="0"/>
              </a:spcAft>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19" name="Shape 119"/>
        <p:cNvGrpSpPr/>
        <p:nvPr/>
      </p:nvGrpSpPr>
      <p:grpSpPr>
        <a:xfrm>
          <a:off x="0" y="0"/>
          <a:ext cx="0" cy="0"/>
          <a:chOff x="0" y="0"/>
          <a:chExt cx="0" cy="0"/>
        </a:xfrm>
      </p:grpSpPr>
      <p:sp>
        <p:nvSpPr>
          <p:cNvPr id="120" name="Google Shape;120;p24"/>
          <p:cNvSpPr txBox="1"/>
          <p:nvPr>
            <p:ph type="title"/>
          </p:nvPr>
        </p:nvSpPr>
        <p:spPr>
          <a:xfrm rot="5400000">
            <a:off x="5350669" y="1467644"/>
            <a:ext cx="4357687"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4"/>
          <p:cNvSpPr txBox="1"/>
          <p:nvPr>
            <p:ph idx="1" type="body"/>
          </p:nvPr>
        </p:nvSpPr>
        <p:spPr>
          <a:xfrm rot="5400000">
            <a:off x="1331119" y="-427831"/>
            <a:ext cx="4357687" cy="57626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2" name="Google Shape;122;p24"/>
          <p:cNvSpPr txBox="1"/>
          <p:nvPr>
            <p:ph idx="10" type="dt"/>
          </p:nvPr>
        </p:nvSpPr>
        <p:spPr>
          <a:xfrm>
            <a:off x="628650" y="4767263"/>
            <a:ext cx="2057400" cy="27463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3" name="Google Shape;123;p24"/>
          <p:cNvSpPr txBox="1"/>
          <p:nvPr>
            <p:ph idx="11" type="ftr"/>
          </p:nvPr>
        </p:nvSpPr>
        <p:spPr>
          <a:xfrm>
            <a:off x="3028950" y="4767263"/>
            <a:ext cx="3086100" cy="274637"/>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4" name="Google Shape;124;p24"/>
          <p:cNvSpPr txBox="1"/>
          <p:nvPr>
            <p:ph idx="12" type="sldNum"/>
          </p:nvPr>
        </p:nvSpPr>
        <p:spPr>
          <a:xfrm>
            <a:off x="6457950" y="4767263"/>
            <a:ext cx="2057400" cy="274637"/>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None/>
              <a:defRPr/>
            </a:lvl1pPr>
            <a:lvl2pPr indent="0" lvl="1" marL="0" algn="r">
              <a:lnSpc>
                <a:spcPct val="100000"/>
              </a:lnSpc>
              <a:spcBef>
                <a:spcPts val="0"/>
              </a:spcBef>
              <a:spcAft>
                <a:spcPts val="0"/>
              </a:spcAft>
              <a:buNone/>
              <a:defRPr/>
            </a:lvl2pPr>
            <a:lvl3pPr indent="0" lvl="2" marL="0" algn="r">
              <a:lnSpc>
                <a:spcPct val="100000"/>
              </a:lnSpc>
              <a:spcBef>
                <a:spcPts val="0"/>
              </a:spcBef>
              <a:spcAft>
                <a:spcPts val="0"/>
              </a:spcAft>
              <a:buNone/>
              <a:defRPr/>
            </a:lvl3pPr>
            <a:lvl4pPr indent="0" lvl="3" marL="0" algn="r">
              <a:lnSpc>
                <a:spcPct val="100000"/>
              </a:lnSpc>
              <a:spcBef>
                <a:spcPts val="0"/>
              </a:spcBef>
              <a:spcAft>
                <a:spcPts val="0"/>
              </a:spcAft>
              <a:buNone/>
              <a:defRPr/>
            </a:lvl4pPr>
            <a:lvl5pPr indent="0" lvl="4" marL="0" algn="r">
              <a:lnSpc>
                <a:spcPct val="100000"/>
              </a:lnSpc>
              <a:spcBef>
                <a:spcPts val="0"/>
              </a:spcBef>
              <a:spcAft>
                <a:spcPts val="0"/>
              </a:spcAft>
              <a:buNone/>
              <a:defRPr/>
            </a:lvl5pPr>
            <a:lvl6pPr indent="0" lvl="5" marL="0" algn="r">
              <a:lnSpc>
                <a:spcPct val="100000"/>
              </a:lnSpc>
              <a:spcBef>
                <a:spcPts val="0"/>
              </a:spcBef>
              <a:spcAft>
                <a:spcPts val="0"/>
              </a:spcAft>
              <a:buNone/>
              <a:defRPr/>
            </a:lvl6pPr>
            <a:lvl7pPr indent="0" lvl="6" marL="0" algn="r">
              <a:lnSpc>
                <a:spcPct val="100000"/>
              </a:lnSpc>
              <a:spcBef>
                <a:spcPts val="0"/>
              </a:spcBef>
              <a:spcAft>
                <a:spcPts val="0"/>
              </a:spcAft>
              <a:buNone/>
              <a:defRPr/>
            </a:lvl7pPr>
            <a:lvl8pPr indent="0" lvl="7" marL="0" algn="r">
              <a:lnSpc>
                <a:spcPct val="100000"/>
              </a:lnSpc>
              <a:spcBef>
                <a:spcPts val="0"/>
              </a:spcBef>
              <a:spcAft>
                <a:spcPts val="0"/>
              </a:spcAft>
              <a:buNone/>
              <a:defRPr/>
            </a:lvl8pPr>
            <a:lvl9pPr indent="0" lvl="8" marL="0" algn="r">
              <a:lnSpc>
                <a:spcPct val="100000"/>
              </a:lnSpc>
              <a:spcBef>
                <a:spcPts val="0"/>
              </a:spcBef>
              <a:spcAft>
                <a:spcPts val="0"/>
              </a:spcAft>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p:cSld name="Custom Layout">
    <p:spTree>
      <p:nvGrpSpPr>
        <p:cNvPr id="125" name="Shape 125"/>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0" Type="http://schemas.openxmlformats.org/officeDocument/2006/relationships/slideLayout" Target="../slideLayouts/slideLayout21.xml"/><Relationship Id="rId13" Type="http://schemas.openxmlformats.org/officeDocument/2006/relationships/theme" Target="../theme/theme2.xml"/><Relationship Id="rId12" Type="http://schemas.openxmlformats.org/officeDocument/2006/relationships/slideLayout" Target="../slideLayouts/slideLayout23.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4638"/>
            <a:ext cx="7886700" cy="993775"/>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70013"/>
            <a:ext cx="7886700" cy="3262312"/>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4637"/>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54" name="Google Shape;54;p13"/>
          <p:cNvSpPr txBox="1"/>
          <p:nvPr>
            <p:ph idx="11" type="ftr"/>
          </p:nvPr>
        </p:nvSpPr>
        <p:spPr>
          <a:xfrm>
            <a:off x="3028950" y="4767263"/>
            <a:ext cx="3086100" cy="274637"/>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55" name="Google Shape;55;p13"/>
          <p:cNvSpPr txBox="1"/>
          <p:nvPr>
            <p:ph idx="12" type="sldNum"/>
          </p:nvPr>
        </p:nvSpPr>
        <p:spPr>
          <a:xfrm>
            <a:off x="6457950" y="4767263"/>
            <a:ext cx="2057400" cy="274637"/>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None/>
              <a:defRPr b="0" i="0" sz="1200" u="none" cap="none" strike="noStrike">
                <a:solidFill>
                  <a:srgbClr val="888888"/>
                </a:solidFill>
                <a:latin typeface="Arial"/>
                <a:ea typeface="Arial"/>
                <a:cs typeface="Arial"/>
                <a:sym typeface="Arial"/>
              </a:defRPr>
            </a:lvl1pPr>
            <a:lvl2pPr indent="0" lvl="1" marL="0" marR="0" rtl="0" algn="r">
              <a:lnSpc>
                <a:spcPct val="100000"/>
              </a:lnSpc>
              <a:spcBef>
                <a:spcPts val="0"/>
              </a:spcBef>
              <a:spcAft>
                <a:spcPts val="0"/>
              </a:spcAft>
              <a:buNone/>
              <a:defRPr b="0" i="0" sz="1200" u="none" cap="none" strike="noStrike">
                <a:solidFill>
                  <a:srgbClr val="888888"/>
                </a:solidFill>
                <a:latin typeface="Arial"/>
                <a:ea typeface="Arial"/>
                <a:cs typeface="Arial"/>
                <a:sym typeface="Arial"/>
              </a:defRPr>
            </a:lvl2pPr>
            <a:lvl3pPr indent="0" lvl="2" marL="0" marR="0" rtl="0" algn="r">
              <a:lnSpc>
                <a:spcPct val="100000"/>
              </a:lnSpc>
              <a:spcBef>
                <a:spcPts val="0"/>
              </a:spcBef>
              <a:spcAft>
                <a:spcPts val="0"/>
              </a:spcAft>
              <a:buNone/>
              <a:defRPr b="0" i="0" sz="1200" u="none" cap="none" strike="noStrike">
                <a:solidFill>
                  <a:srgbClr val="888888"/>
                </a:solidFill>
                <a:latin typeface="Arial"/>
                <a:ea typeface="Arial"/>
                <a:cs typeface="Arial"/>
                <a:sym typeface="Arial"/>
              </a:defRPr>
            </a:lvl3pPr>
            <a:lvl4pPr indent="0" lvl="3" marL="0" marR="0" rtl="0" algn="r">
              <a:lnSpc>
                <a:spcPct val="100000"/>
              </a:lnSpc>
              <a:spcBef>
                <a:spcPts val="0"/>
              </a:spcBef>
              <a:spcAft>
                <a:spcPts val="0"/>
              </a:spcAft>
              <a:buNone/>
              <a:defRPr b="0" i="0" sz="1200" u="none" cap="none" strike="noStrike">
                <a:solidFill>
                  <a:srgbClr val="888888"/>
                </a:solidFill>
                <a:latin typeface="Arial"/>
                <a:ea typeface="Arial"/>
                <a:cs typeface="Arial"/>
                <a:sym typeface="Arial"/>
              </a:defRPr>
            </a:lvl4pPr>
            <a:lvl5pPr indent="0" lvl="4" marL="0" marR="0" rtl="0" algn="r">
              <a:lnSpc>
                <a:spcPct val="100000"/>
              </a:lnSpc>
              <a:spcBef>
                <a:spcPts val="0"/>
              </a:spcBef>
              <a:spcAft>
                <a:spcPts val="0"/>
              </a:spcAft>
              <a:buNone/>
              <a:defRPr b="0" i="0" sz="1200" u="none" cap="none" strike="noStrike">
                <a:solidFill>
                  <a:srgbClr val="888888"/>
                </a:solidFill>
                <a:latin typeface="Arial"/>
                <a:ea typeface="Arial"/>
                <a:cs typeface="Arial"/>
                <a:sym typeface="Arial"/>
              </a:defRPr>
            </a:lvl5pPr>
            <a:lvl6pPr indent="0" lvl="5" marL="0" marR="0" rtl="0" algn="r">
              <a:lnSpc>
                <a:spcPct val="100000"/>
              </a:lnSpc>
              <a:spcBef>
                <a:spcPts val="0"/>
              </a:spcBef>
              <a:spcAft>
                <a:spcPts val="0"/>
              </a:spcAft>
              <a:buNone/>
              <a:defRPr b="0" i="0" sz="1200" u="none" cap="none" strike="noStrike">
                <a:solidFill>
                  <a:srgbClr val="888888"/>
                </a:solidFill>
                <a:latin typeface="Arial"/>
                <a:ea typeface="Arial"/>
                <a:cs typeface="Arial"/>
                <a:sym typeface="Arial"/>
              </a:defRPr>
            </a:lvl6pPr>
            <a:lvl7pPr indent="0" lvl="6" marL="0" marR="0" rtl="0" algn="r">
              <a:lnSpc>
                <a:spcPct val="100000"/>
              </a:lnSpc>
              <a:spcBef>
                <a:spcPts val="0"/>
              </a:spcBef>
              <a:spcAft>
                <a:spcPts val="0"/>
              </a:spcAft>
              <a:buNone/>
              <a:defRPr b="0" i="0" sz="1200" u="none" cap="none" strike="noStrike">
                <a:solidFill>
                  <a:srgbClr val="888888"/>
                </a:solidFill>
                <a:latin typeface="Arial"/>
                <a:ea typeface="Arial"/>
                <a:cs typeface="Arial"/>
                <a:sym typeface="Arial"/>
              </a:defRPr>
            </a:lvl7pPr>
            <a:lvl8pPr indent="0" lvl="7" marL="0" marR="0" rtl="0" algn="r">
              <a:lnSpc>
                <a:spcPct val="100000"/>
              </a:lnSpc>
              <a:spcBef>
                <a:spcPts val="0"/>
              </a:spcBef>
              <a:spcAft>
                <a:spcPts val="0"/>
              </a:spcAft>
              <a:buNone/>
              <a:defRPr b="0" i="0" sz="1200" u="none" cap="none" strike="noStrike">
                <a:solidFill>
                  <a:srgbClr val="888888"/>
                </a:solidFill>
                <a:latin typeface="Arial"/>
                <a:ea typeface="Arial"/>
                <a:cs typeface="Arial"/>
                <a:sym typeface="Arial"/>
              </a:defRPr>
            </a:lvl8pPr>
            <a:lvl9pPr indent="0" lvl="8" marL="0" marR="0" rtl="0" algn="r">
              <a:lnSpc>
                <a:spcPct val="100000"/>
              </a:lnSpc>
              <a:spcBef>
                <a:spcPts val="0"/>
              </a:spcBef>
              <a:spcAft>
                <a:spcPts val="0"/>
              </a:spcAft>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11.png"/><Relationship Id="rId5" Type="http://schemas.openxmlformats.org/officeDocument/2006/relationships/image" Target="../media/image9.png"/><Relationship Id="rId6" Type="http://schemas.openxmlformats.org/officeDocument/2006/relationships/image" Target="../media/image2.png"/><Relationship Id="rId7"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29" name="Shape 129"/>
        <p:cNvGrpSpPr/>
        <p:nvPr/>
      </p:nvGrpSpPr>
      <p:grpSpPr>
        <a:xfrm>
          <a:off x="0" y="0"/>
          <a:ext cx="0" cy="0"/>
          <a:chOff x="0" y="0"/>
          <a:chExt cx="0" cy="0"/>
        </a:xfrm>
      </p:grpSpPr>
      <p:pic>
        <p:nvPicPr>
          <p:cNvPr descr="A blue sky with clouds&#10;&#10;Description automatically generated with low confidence" id="130" name="Google Shape;130;p26"/>
          <p:cNvPicPr preferRelativeResize="0"/>
          <p:nvPr/>
        </p:nvPicPr>
        <p:blipFill rotWithShape="1">
          <a:blip r:embed="rId3">
            <a:alphaModFix amt="70000"/>
          </a:blip>
          <a:srcRect b="0" l="0" r="0" t="4295"/>
          <a:stretch/>
        </p:blipFill>
        <p:spPr>
          <a:xfrm>
            <a:off x="7220" y="432"/>
            <a:ext cx="9146316" cy="3340723"/>
          </a:xfrm>
          <a:prstGeom prst="rect">
            <a:avLst/>
          </a:prstGeom>
          <a:noFill/>
          <a:ln>
            <a:noFill/>
          </a:ln>
        </p:spPr>
      </p:pic>
      <p:sp>
        <p:nvSpPr>
          <p:cNvPr id="131" name="Google Shape;131;p26"/>
          <p:cNvSpPr txBox="1"/>
          <p:nvPr/>
        </p:nvSpPr>
        <p:spPr>
          <a:xfrm>
            <a:off x="7220" y="1418524"/>
            <a:ext cx="9136800" cy="12006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 sz="7200" u="none" cap="none" strike="noStrike">
                <a:solidFill>
                  <a:srgbClr val="245971"/>
                </a:solidFill>
                <a:latin typeface="Calibri"/>
                <a:ea typeface="Calibri"/>
                <a:cs typeface="Calibri"/>
                <a:sym typeface="Calibri"/>
              </a:rPr>
              <a:t>THE 4D’S</a:t>
            </a:r>
            <a:endParaRPr/>
          </a:p>
        </p:txBody>
      </p:sp>
      <p:pic>
        <p:nvPicPr>
          <p:cNvPr id="132" name="Google Shape;132;p26"/>
          <p:cNvPicPr preferRelativeResize="0"/>
          <p:nvPr/>
        </p:nvPicPr>
        <p:blipFill rotWithShape="1">
          <a:blip r:embed="rId4">
            <a:alphaModFix/>
          </a:blip>
          <a:srcRect b="0" l="0" r="0" t="0"/>
          <a:stretch/>
        </p:blipFill>
        <p:spPr>
          <a:xfrm>
            <a:off x="2987441" y="4239909"/>
            <a:ext cx="3176337" cy="457799"/>
          </a:xfrm>
          <a:prstGeom prst="rect">
            <a:avLst/>
          </a:prstGeom>
          <a:noFill/>
          <a:ln>
            <a:noFill/>
          </a:ln>
        </p:spPr>
      </p:pic>
      <p:pic>
        <p:nvPicPr>
          <p:cNvPr id="133" name="Google Shape;133;p26"/>
          <p:cNvPicPr preferRelativeResize="0"/>
          <p:nvPr/>
        </p:nvPicPr>
        <p:blipFill rotWithShape="1">
          <a:blip r:embed="rId5">
            <a:alphaModFix/>
          </a:blip>
          <a:srcRect b="0" l="33093" r="0" t="0"/>
          <a:stretch/>
        </p:blipFill>
        <p:spPr>
          <a:xfrm>
            <a:off x="0" y="1579655"/>
            <a:ext cx="2685449" cy="878065"/>
          </a:xfrm>
          <a:prstGeom prst="rect">
            <a:avLst/>
          </a:prstGeom>
          <a:noFill/>
          <a:ln>
            <a:noFill/>
          </a:ln>
        </p:spPr>
      </p:pic>
      <p:pic>
        <p:nvPicPr>
          <p:cNvPr id="134" name="Google Shape;134;p26"/>
          <p:cNvPicPr preferRelativeResize="0"/>
          <p:nvPr/>
        </p:nvPicPr>
        <p:blipFill rotWithShape="1">
          <a:blip r:embed="rId6">
            <a:alphaModFix/>
          </a:blip>
          <a:srcRect b="0" l="32914" r="0" t="0"/>
          <a:stretch/>
        </p:blipFill>
        <p:spPr>
          <a:xfrm rot="10800000">
            <a:off x="6458552" y="1579654"/>
            <a:ext cx="2692667" cy="878065"/>
          </a:xfrm>
          <a:prstGeom prst="rect">
            <a:avLst/>
          </a:prstGeom>
          <a:noFill/>
          <a:ln>
            <a:noFill/>
          </a:ln>
        </p:spPr>
      </p:pic>
      <p:pic>
        <p:nvPicPr>
          <p:cNvPr id="135" name="Google Shape;135;p26"/>
          <p:cNvPicPr preferRelativeResize="0"/>
          <p:nvPr/>
        </p:nvPicPr>
        <p:blipFill rotWithShape="1">
          <a:blip r:embed="rId7">
            <a:alphaModFix/>
          </a:blip>
          <a:srcRect b="0" l="0" r="0" t="0"/>
          <a:stretch/>
        </p:blipFill>
        <p:spPr>
          <a:xfrm>
            <a:off x="1729268" y="2609273"/>
            <a:ext cx="5682019" cy="1119293"/>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pic>
        <p:nvPicPr>
          <p:cNvPr descr="A blue sky with clouds&#10;&#10;Description automatically generated with low confidence" id="140" name="Google Shape;140;p27"/>
          <p:cNvPicPr preferRelativeResize="0"/>
          <p:nvPr/>
        </p:nvPicPr>
        <p:blipFill rotWithShape="1">
          <a:blip r:embed="rId3">
            <a:alphaModFix amt="70000"/>
          </a:blip>
          <a:srcRect b="0" l="0" r="0" t="4295"/>
          <a:stretch/>
        </p:blipFill>
        <p:spPr>
          <a:xfrm>
            <a:off x="0" y="0"/>
            <a:ext cx="9146316" cy="3340723"/>
          </a:xfrm>
          <a:prstGeom prst="rect">
            <a:avLst/>
          </a:prstGeom>
          <a:noFill/>
          <a:ln>
            <a:noFill/>
          </a:ln>
        </p:spPr>
      </p:pic>
      <p:pic>
        <p:nvPicPr>
          <p:cNvPr descr="A blue sky with clouds&#10;&#10;Description automatically generated with low confidence" id="141" name="Google Shape;141;p27"/>
          <p:cNvPicPr preferRelativeResize="0"/>
          <p:nvPr/>
        </p:nvPicPr>
        <p:blipFill rotWithShape="1">
          <a:blip r:embed="rId3">
            <a:alphaModFix amt="70000"/>
          </a:blip>
          <a:srcRect b="7831" l="0" r="0" t="4295"/>
          <a:stretch/>
        </p:blipFill>
        <p:spPr>
          <a:xfrm rot="10800000">
            <a:off x="0" y="2076138"/>
            <a:ext cx="9146316" cy="3067362"/>
          </a:xfrm>
          <a:prstGeom prst="rect">
            <a:avLst/>
          </a:prstGeom>
          <a:noFill/>
          <a:ln>
            <a:noFill/>
          </a:ln>
        </p:spPr>
      </p:pic>
      <p:sp>
        <p:nvSpPr>
          <p:cNvPr id="142" name="Google Shape;142;p27"/>
          <p:cNvSpPr txBox="1"/>
          <p:nvPr/>
        </p:nvSpPr>
        <p:spPr>
          <a:xfrm>
            <a:off x="822960" y="1829177"/>
            <a:ext cx="7960140" cy="132343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 sz="8000" u="none" cap="none" strike="noStrike">
                <a:solidFill>
                  <a:srgbClr val="245971"/>
                </a:solidFill>
                <a:latin typeface="Calibri"/>
                <a:ea typeface="Calibri"/>
                <a:cs typeface="Calibri"/>
                <a:sym typeface="Calibri"/>
              </a:rPr>
              <a:t>Defensive</a:t>
            </a:r>
            <a:endParaRPr/>
          </a:p>
        </p:txBody>
      </p:sp>
      <p:sp>
        <p:nvSpPr>
          <p:cNvPr id="143" name="Google Shape;143;p27"/>
          <p:cNvSpPr/>
          <p:nvPr/>
        </p:nvSpPr>
        <p:spPr>
          <a:xfrm>
            <a:off x="2008681" y="2249628"/>
            <a:ext cx="594661" cy="482536"/>
          </a:xfrm>
          <a:prstGeom prst="homePlate">
            <a:avLst>
              <a:gd fmla="val 50000" name="adj"/>
            </a:avLst>
          </a:prstGeom>
          <a:solidFill>
            <a:srgbClr val="24597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BF9000"/>
              </a:solidFill>
              <a:latin typeface="Arial"/>
              <a:ea typeface="Arial"/>
              <a:cs typeface="Arial"/>
              <a:sym typeface="Arial"/>
            </a:endParaRPr>
          </a:p>
        </p:txBody>
      </p:sp>
      <p:sp>
        <p:nvSpPr>
          <p:cNvPr id="144" name="Google Shape;144;p27"/>
          <p:cNvSpPr/>
          <p:nvPr/>
        </p:nvSpPr>
        <p:spPr>
          <a:xfrm>
            <a:off x="3001519" y="4904183"/>
            <a:ext cx="6028181" cy="126958"/>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Clr>
                <a:srgbClr val="000000"/>
              </a:buClr>
              <a:buSzPts val="1050"/>
              <a:buFont typeface="Arial"/>
              <a:buNone/>
            </a:pPr>
            <a:r>
              <a:rPr b="0" i="0" lang="en" sz="1050" u="none" cap="none" strike="noStrike">
                <a:solidFill>
                  <a:srgbClr val="245971"/>
                </a:solidFill>
                <a:latin typeface="Calibri"/>
                <a:ea typeface="Calibri"/>
                <a:cs typeface="Calibri"/>
                <a:sym typeface="Calibri"/>
              </a:rPr>
              <a:t>YouthTruthSurvey.org   </a:t>
            </a:r>
            <a:endParaRPr b="0" i="0" sz="1050" u="none" cap="none" strike="noStrike">
              <a:solidFill>
                <a:srgbClr val="245971"/>
              </a:solidFill>
              <a:latin typeface="Calibri"/>
              <a:ea typeface="Calibri"/>
              <a:cs typeface="Calibri"/>
              <a:sym typeface="Calibri"/>
            </a:endParaRPr>
          </a:p>
        </p:txBody>
      </p:sp>
      <p:pic>
        <p:nvPicPr>
          <p:cNvPr descr="Logo&#10;&#10;Description automatically generated" id="145" name="Google Shape;145;p27"/>
          <p:cNvPicPr preferRelativeResize="0"/>
          <p:nvPr/>
        </p:nvPicPr>
        <p:blipFill rotWithShape="1">
          <a:blip r:embed="rId4">
            <a:alphaModFix/>
          </a:blip>
          <a:srcRect b="0" l="0" r="0" t="0"/>
          <a:stretch/>
        </p:blipFill>
        <p:spPr>
          <a:xfrm>
            <a:off x="114300" y="4790208"/>
            <a:ext cx="410580" cy="272555"/>
          </a:xfrm>
          <a:prstGeom prst="rect">
            <a:avLst/>
          </a:prstGeom>
          <a:noFill/>
          <a:ln>
            <a:noFill/>
          </a:ln>
        </p:spPr>
      </p:pic>
      <p:pic>
        <p:nvPicPr>
          <p:cNvPr id="146" name="Google Shape;146;p27"/>
          <p:cNvPicPr preferRelativeResize="0"/>
          <p:nvPr/>
        </p:nvPicPr>
        <p:blipFill rotWithShape="1">
          <a:blip r:embed="rId5">
            <a:alphaModFix/>
          </a:blip>
          <a:srcRect b="0" l="9092" r="8513" t="0"/>
          <a:stretch/>
        </p:blipFill>
        <p:spPr>
          <a:xfrm>
            <a:off x="0" y="800143"/>
            <a:ext cx="9144000" cy="768988"/>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43"/>
                                        </p:tgtEl>
                                        <p:attrNameLst>
                                          <p:attrName>style.visibility</p:attrName>
                                        </p:attrNameLst>
                                      </p:cBhvr>
                                      <p:to>
                                        <p:strVal val="visible"/>
                                      </p:to>
                                    </p:set>
                                    <p:anim calcmode="lin" valueType="num">
                                      <p:cBhvr additive="base">
                                        <p:cTn dur="1000"/>
                                        <p:tgtEl>
                                          <p:spTgt spid="143"/>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142"/>
                                        </p:tgtEl>
                                        <p:attrNameLst>
                                          <p:attrName>style.visibility</p:attrName>
                                        </p:attrNameLst>
                                      </p:cBhvr>
                                      <p:to>
                                        <p:strVal val="visible"/>
                                      </p:to>
                                    </p:set>
                                    <p:anim calcmode="lin" valueType="num">
                                      <p:cBhvr additive="base">
                                        <p:cTn dur="1000"/>
                                        <p:tgtEl>
                                          <p:spTgt spid="142"/>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pic>
        <p:nvPicPr>
          <p:cNvPr descr="A blue sky with clouds&#10;&#10;Description automatically generated with low confidence" id="151" name="Google Shape;151;p28"/>
          <p:cNvPicPr preferRelativeResize="0"/>
          <p:nvPr/>
        </p:nvPicPr>
        <p:blipFill rotWithShape="1">
          <a:blip r:embed="rId3">
            <a:alphaModFix amt="70000"/>
          </a:blip>
          <a:srcRect b="0" l="0" r="0" t="4295"/>
          <a:stretch/>
        </p:blipFill>
        <p:spPr>
          <a:xfrm>
            <a:off x="0" y="-37477"/>
            <a:ext cx="9146316" cy="3340723"/>
          </a:xfrm>
          <a:prstGeom prst="rect">
            <a:avLst/>
          </a:prstGeom>
          <a:noFill/>
          <a:ln>
            <a:noFill/>
          </a:ln>
        </p:spPr>
      </p:pic>
      <p:pic>
        <p:nvPicPr>
          <p:cNvPr descr="A blue sky with clouds&#10;&#10;Description automatically generated with low confidence" id="152" name="Google Shape;152;p28"/>
          <p:cNvPicPr preferRelativeResize="0"/>
          <p:nvPr/>
        </p:nvPicPr>
        <p:blipFill rotWithShape="1">
          <a:blip r:embed="rId3">
            <a:alphaModFix amt="70000"/>
          </a:blip>
          <a:srcRect b="7831" l="0" r="0" t="4295"/>
          <a:stretch/>
        </p:blipFill>
        <p:spPr>
          <a:xfrm rot="10800000">
            <a:off x="0" y="2076138"/>
            <a:ext cx="9146316" cy="3067362"/>
          </a:xfrm>
          <a:prstGeom prst="rect">
            <a:avLst/>
          </a:prstGeom>
          <a:noFill/>
          <a:ln>
            <a:noFill/>
          </a:ln>
        </p:spPr>
      </p:pic>
      <p:sp>
        <p:nvSpPr>
          <p:cNvPr id="153" name="Google Shape;153;p28"/>
          <p:cNvSpPr txBox="1"/>
          <p:nvPr/>
        </p:nvSpPr>
        <p:spPr>
          <a:xfrm>
            <a:off x="822960" y="1829177"/>
            <a:ext cx="7960140" cy="132343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 sz="8000" u="none" cap="none" strike="noStrike">
                <a:solidFill>
                  <a:srgbClr val="F99C25"/>
                </a:solidFill>
                <a:latin typeface="Calibri"/>
                <a:ea typeface="Calibri"/>
                <a:cs typeface="Calibri"/>
                <a:sym typeface="Calibri"/>
              </a:rPr>
              <a:t>Dismissive</a:t>
            </a:r>
            <a:endParaRPr/>
          </a:p>
        </p:txBody>
      </p:sp>
      <p:sp>
        <p:nvSpPr>
          <p:cNvPr id="154" name="Google Shape;154;p28"/>
          <p:cNvSpPr/>
          <p:nvPr/>
        </p:nvSpPr>
        <p:spPr>
          <a:xfrm>
            <a:off x="1881266" y="2249628"/>
            <a:ext cx="594661" cy="482536"/>
          </a:xfrm>
          <a:prstGeom prst="homePlate">
            <a:avLst>
              <a:gd fmla="val 50000" name="adj"/>
            </a:avLst>
          </a:prstGeom>
          <a:solidFill>
            <a:srgbClr val="F99C2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BF9000"/>
              </a:solidFill>
              <a:latin typeface="Arial"/>
              <a:ea typeface="Arial"/>
              <a:cs typeface="Arial"/>
              <a:sym typeface="Arial"/>
            </a:endParaRPr>
          </a:p>
        </p:txBody>
      </p:sp>
      <p:pic>
        <p:nvPicPr>
          <p:cNvPr descr="Logo&#10;&#10;Description automatically generated" id="155" name="Google Shape;155;p28"/>
          <p:cNvPicPr preferRelativeResize="0"/>
          <p:nvPr/>
        </p:nvPicPr>
        <p:blipFill rotWithShape="1">
          <a:blip r:embed="rId4">
            <a:alphaModFix/>
          </a:blip>
          <a:srcRect b="0" l="0" r="0" t="0"/>
          <a:stretch/>
        </p:blipFill>
        <p:spPr>
          <a:xfrm>
            <a:off x="114300" y="4790208"/>
            <a:ext cx="410580" cy="272555"/>
          </a:xfrm>
          <a:prstGeom prst="rect">
            <a:avLst/>
          </a:prstGeom>
          <a:noFill/>
          <a:ln>
            <a:noFill/>
          </a:ln>
        </p:spPr>
      </p:pic>
      <p:sp>
        <p:nvSpPr>
          <p:cNvPr id="156" name="Google Shape;156;p28"/>
          <p:cNvSpPr/>
          <p:nvPr/>
        </p:nvSpPr>
        <p:spPr>
          <a:xfrm>
            <a:off x="3001519" y="4904183"/>
            <a:ext cx="6028181" cy="126958"/>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Clr>
                <a:srgbClr val="000000"/>
              </a:buClr>
              <a:buSzPts val="1050"/>
              <a:buFont typeface="Arial"/>
              <a:buNone/>
            </a:pPr>
            <a:r>
              <a:rPr b="0" i="0" lang="en" sz="1050" u="none" cap="none" strike="noStrike">
                <a:solidFill>
                  <a:srgbClr val="245971"/>
                </a:solidFill>
                <a:latin typeface="Calibri"/>
                <a:ea typeface="Calibri"/>
                <a:cs typeface="Calibri"/>
                <a:sym typeface="Calibri"/>
              </a:rPr>
              <a:t>YouthTruthSurvey.org   </a:t>
            </a:r>
            <a:endParaRPr b="0" i="0" sz="1050" u="none" cap="none" strike="noStrike">
              <a:solidFill>
                <a:srgbClr val="245971"/>
              </a:solidFill>
              <a:latin typeface="Calibri"/>
              <a:ea typeface="Calibri"/>
              <a:cs typeface="Calibri"/>
              <a:sym typeface="Calibri"/>
            </a:endParaRPr>
          </a:p>
        </p:txBody>
      </p:sp>
      <p:pic>
        <p:nvPicPr>
          <p:cNvPr id="157" name="Google Shape;157;p28"/>
          <p:cNvPicPr preferRelativeResize="0"/>
          <p:nvPr/>
        </p:nvPicPr>
        <p:blipFill rotWithShape="1">
          <a:blip r:embed="rId5">
            <a:alphaModFix/>
          </a:blip>
          <a:srcRect b="0" l="9092" r="8513" t="0"/>
          <a:stretch/>
        </p:blipFill>
        <p:spPr>
          <a:xfrm>
            <a:off x="0" y="800143"/>
            <a:ext cx="9144000" cy="768988"/>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54"/>
                                        </p:tgtEl>
                                        <p:attrNameLst>
                                          <p:attrName>style.visibility</p:attrName>
                                        </p:attrNameLst>
                                      </p:cBhvr>
                                      <p:to>
                                        <p:strVal val="visible"/>
                                      </p:to>
                                    </p:set>
                                    <p:anim calcmode="lin" valueType="num">
                                      <p:cBhvr additive="base">
                                        <p:cTn dur="1000"/>
                                        <p:tgtEl>
                                          <p:spTgt spid="154"/>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153"/>
                                        </p:tgtEl>
                                        <p:attrNameLst>
                                          <p:attrName>style.visibility</p:attrName>
                                        </p:attrNameLst>
                                      </p:cBhvr>
                                      <p:to>
                                        <p:strVal val="visible"/>
                                      </p:to>
                                    </p:set>
                                    <p:anim calcmode="lin" valueType="num">
                                      <p:cBhvr additive="base">
                                        <p:cTn dur="1000"/>
                                        <p:tgtEl>
                                          <p:spTgt spid="153"/>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pic>
        <p:nvPicPr>
          <p:cNvPr descr="A blue sky with clouds&#10;&#10;Description automatically generated with low confidence" id="162" name="Google Shape;162;p29"/>
          <p:cNvPicPr preferRelativeResize="0"/>
          <p:nvPr/>
        </p:nvPicPr>
        <p:blipFill rotWithShape="1">
          <a:blip r:embed="rId3">
            <a:alphaModFix amt="70000"/>
          </a:blip>
          <a:srcRect b="0" l="0" r="0" t="4295"/>
          <a:stretch/>
        </p:blipFill>
        <p:spPr>
          <a:xfrm>
            <a:off x="0" y="-37477"/>
            <a:ext cx="9146316" cy="3340723"/>
          </a:xfrm>
          <a:prstGeom prst="rect">
            <a:avLst/>
          </a:prstGeom>
          <a:noFill/>
          <a:ln>
            <a:noFill/>
          </a:ln>
        </p:spPr>
      </p:pic>
      <p:pic>
        <p:nvPicPr>
          <p:cNvPr descr="A blue sky with clouds&#10;&#10;Description automatically generated with low confidence" id="163" name="Google Shape;163;p29"/>
          <p:cNvPicPr preferRelativeResize="0"/>
          <p:nvPr/>
        </p:nvPicPr>
        <p:blipFill rotWithShape="1">
          <a:blip r:embed="rId3">
            <a:alphaModFix amt="70000"/>
          </a:blip>
          <a:srcRect b="7831" l="0" r="0" t="4295"/>
          <a:stretch/>
        </p:blipFill>
        <p:spPr>
          <a:xfrm rot="10800000">
            <a:off x="0" y="2076138"/>
            <a:ext cx="9146316" cy="3067362"/>
          </a:xfrm>
          <a:prstGeom prst="rect">
            <a:avLst/>
          </a:prstGeom>
          <a:noFill/>
          <a:ln>
            <a:noFill/>
          </a:ln>
        </p:spPr>
      </p:pic>
      <p:sp>
        <p:nvSpPr>
          <p:cNvPr id="164" name="Google Shape;164;p29"/>
          <p:cNvSpPr txBox="1"/>
          <p:nvPr/>
        </p:nvSpPr>
        <p:spPr>
          <a:xfrm>
            <a:off x="822960" y="1829177"/>
            <a:ext cx="7960140" cy="132343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 sz="8000" u="none" cap="none" strike="noStrike">
                <a:solidFill>
                  <a:srgbClr val="A0BD82"/>
                </a:solidFill>
                <a:latin typeface="Calibri"/>
                <a:ea typeface="Calibri"/>
                <a:cs typeface="Calibri"/>
                <a:sym typeface="Calibri"/>
              </a:rPr>
              <a:t>Dejected</a:t>
            </a:r>
            <a:endParaRPr/>
          </a:p>
        </p:txBody>
      </p:sp>
      <p:sp>
        <p:nvSpPr>
          <p:cNvPr id="165" name="Google Shape;165;p29"/>
          <p:cNvSpPr/>
          <p:nvPr/>
        </p:nvSpPr>
        <p:spPr>
          <a:xfrm>
            <a:off x="2218543" y="2249628"/>
            <a:ext cx="594661" cy="482536"/>
          </a:xfrm>
          <a:prstGeom prst="homePlate">
            <a:avLst>
              <a:gd fmla="val 50000" name="adj"/>
            </a:avLst>
          </a:prstGeom>
          <a:solidFill>
            <a:srgbClr val="A0BD8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A0BD82"/>
              </a:solidFill>
              <a:latin typeface="Arial"/>
              <a:ea typeface="Arial"/>
              <a:cs typeface="Arial"/>
              <a:sym typeface="Arial"/>
            </a:endParaRPr>
          </a:p>
        </p:txBody>
      </p:sp>
      <p:pic>
        <p:nvPicPr>
          <p:cNvPr descr="Logo&#10;&#10;Description automatically generated" id="166" name="Google Shape;166;p29"/>
          <p:cNvPicPr preferRelativeResize="0"/>
          <p:nvPr/>
        </p:nvPicPr>
        <p:blipFill rotWithShape="1">
          <a:blip r:embed="rId4">
            <a:alphaModFix/>
          </a:blip>
          <a:srcRect b="0" l="0" r="0" t="0"/>
          <a:stretch/>
        </p:blipFill>
        <p:spPr>
          <a:xfrm>
            <a:off x="114300" y="4790208"/>
            <a:ext cx="410580" cy="272555"/>
          </a:xfrm>
          <a:prstGeom prst="rect">
            <a:avLst/>
          </a:prstGeom>
          <a:noFill/>
          <a:ln>
            <a:noFill/>
          </a:ln>
        </p:spPr>
      </p:pic>
      <p:sp>
        <p:nvSpPr>
          <p:cNvPr id="167" name="Google Shape;167;p29"/>
          <p:cNvSpPr/>
          <p:nvPr/>
        </p:nvSpPr>
        <p:spPr>
          <a:xfrm>
            <a:off x="3001519" y="4904183"/>
            <a:ext cx="6028181" cy="126958"/>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Clr>
                <a:srgbClr val="000000"/>
              </a:buClr>
              <a:buSzPts val="1050"/>
              <a:buFont typeface="Arial"/>
              <a:buNone/>
            </a:pPr>
            <a:r>
              <a:rPr b="0" i="0" lang="en" sz="1050" u="none" cap="none" strike="noStrike">
                <a:solidFill>
                  <a:srgbClr val="245971"/>
                </a:solidFill>
                <a:latin typeface="Calibri"/>
                <a:ea typeface="Calibri"/>
                <a:cs typeface="Calibri"/>
                <a:sym typeface="Calibri"/>
              </a:rPr>
              <a:t>YouthTruthSurvey.org   </a:t>
            </a:r>
            <a:endParaRPr b="0" i="0" sz="1050" u="none" cap="none" strike="noStrike">
              <a:solidFill>
                <a:srgbClr val="245971"/>
              </a:solidFill>
              <a:latin typeface="Calibri"/>
              <a:ea typeface="Calibri"/>
              <a:cs typeface="Calibri"/>
              <a:sym typeface="Calibri"/>
            </a:endParaRPr>
          </a:p>
        </p:txBody>
      </p:sp>
      <p:pic>
        <p:nvPicPr>
          <p:cNvPr id="168" name="Google Shape;168;p29"/>
          <p:cNvPicPr preferRelativeResize="0"/>
          <p:nvPr/>
        </p:nvPicPr>
        <p:blipFill rotWithShape="1">
          <a:blip r:embed="rId5">
            <a:alphaModFix/>
          </a:blip>
          <a:srcRect b="0" l="9092" r="8513" t="0"/>
          <a:stretch/>
        </p:blipFill>
        <p:spPr>
          <a:xfrm>
            <a:off x="0" y="800143"/>
            <a:ext cx="9144000" cy="768988"/>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65"/>
                                        </p:tgtEl>
                                        <p:attrNameLst>
                                          <p:attrName>style.visibility</p:attrName>
                                        </p:attrNameLst>
                                      </p:cBhvr>
                                      <p:to>
                                        <p:strVal val="visible"/>
                                      </p:to>
                                    </p:set>
                                    <p:anim calcmode="lin" valueType="num">
                                      <p:cBhvr additive="base">
                                        <p:cTn dur="1000"/>
                                        <p:tgtEl>
                                          <p:spTgt spid="165"/>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164"/>
                                        </p:tgtEl>
                                        <p:attrNameLst>
                                          <p:attrName>style.visibility</p:attrName>
                                        </p:attrNameLst>
                                      </p:cBhvr>
                                      <p:to>
                                        <p:strVal val="visible"/>
                                      </p:to>
                                    </p:set>
                                    <p:anim calcmode="lin" valueType="num">
                                      <p:cBhvr additive="base">
                                        <p:cTn dur="1000"/>
                                        <p:tgtEl>
                                          <p:spTgt spid="164"/>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pic>
        <p:nvPicPr>
          <p:cNvPr descr="A blue sky with clouds&#10;&#10;Description automatically generated with low confidence" id="173" name="Google Shape;173;p30"/>
          <p:cNvPicPr preferRelativeResize="0"/>
          <p:nvPr/>
        </p:nvPicPr>
        <p:blipFill rotWithShape="1">
          <a:blip r:embed="rId3">
            <a:alphaModFix amt="70000"/>
          </a:blip>
          <a:srcRect b="0" l="0" r="0" t="4295"/>
          <a:stretch/>
        </p:blipFill>
        <p:spPr>
          <a:xfrm>
            <a:off x="0" y="-37477"/>
            <a:ext cx="9146316" cy="3340723"/>
          </a:xfrm>
          <a:prstGeom prst="rect">
            <a:avLst/>
          </a:prstGeom>
          <a:noFill/>
          <a:ln>
            <a:noFill/>
          </a:ln>
        </p:spPr>
      </p:pic>
      <p:pic>
        <p:nvPicPr>
          <p:cNvPr descr="A blue sky with clouds&#10;&#10;Description automatically generated with low confidence" id="174" name="Google Shape;174;p30"/>
          <p:cNvPicPr preferRelativeResize="0"/>
          <p:nvPr/>
        </p:nvPicPr>
        <p:blipFill rotWithShape="1">
          <a:blip r:embed="rId3">
            <a:alphaModFix amt="70000"/>
          </a:blip>
          <a:srcRect b="7831" l="0" r="0" t="4295"/>
          <a:stretch/>
        </p:blipFill>
        <p:spPr>
          <a:xfrm rot="10800000">
            <a:off x="0" y="2076138"/>
            <a:ext cx="9146316" cy="3067362"/>
          </a:xfrm>
          <a:prstGeom prst="rect">
            <a:avLst/>
          </a:prstGeom>
          <a:noFill/>
          <a:ln>
            <a:noFill/>
          </a:ln>
        </p:spPr>
      </p:pic>
      <p:sp>
        <p:nvSpPr>
          <p:cNvPr id="175" name="Google Shape;175;p30"/>
          <p:cNvSpPr txBox="1"/>
          <p:nvPr/>
        </p:nvSpPr>
        <p:spPr>
          <a:xfrm>
            <a:off x="822960" y="1528387"/>
            <a:ext cx="7960140" cy="2086725"/>
          </a:xfrm>
          <a:prstGeom prst="rect">
            <a:avLst/>
          </a:prstGeom>
          <a:noFill/>
          <a:ln>
            <a:noFill/>
          </a:ln>
        </p:spPr>
        <p:txBody>
          <a:bodyPr anchorCtr="0" anchor="t" bIns="45700" lIns="91425" spcFirstLastPara="1" rIns="91425" wrap="square" tIns="45700">
            <a:spAutoFit/>
          </a:bodyPr>
          <a:lstStyle/>
          <a:p>
            <a:pPr indent="0" lvl="0" marL="0" marR="0" rtl="0" algn="ctr">
              <a:lnSpc>
                <a:spcPct val="80000"/>
              </a:lnSpc>
              <a:spcBef>
                <a:spcPts val="0"/>
              </a:spcBef>
              <a:spcAft>
                <a:spcPts val="0"/>
              </a:spcAft>
              <a:buNone/>
            </a:pPr>
            <a:r>
              <a:rPr b="1" i="0" lang="en" sz="8000" u="none" cap="none" strike="noStrike">
                <a:solidFill>
                  <a:srgbClr val="13B2CC"/>
                </a:solidFill>
                <a:latin typeface="Calibri"/>
                <a:ea typeface="Calibri"/>
                <a:cs typeface="Calibri"/>
                <a:sym typeface="Calibri"/>
              </a:rPr>
              <a:t>Downplay</a:t>
            </a:r>
            <a:endParaRPr/>
          </a:p>
          <a:p>
            <a:pPr indent="0" lvl="0" marL="0" marR="0" rtl="0" algn="ctr">
              <a:lnSpc>
                <a:spcPct val="80000"/>
              </a:lnSpc>
              <a:spcBef>
                <a:spcPts val="0"/>
              </a:spcBef>
              <a:spcAft>
                <a:spcPts val="0"/>
              </a:spcAft>
              <a:buNone/>
            </a:pPr>
            <a:r>
              <a:rPr b="1" i="0" lang="en" sz="8000" u="none" cap="none" strike="noStrike">
                <a:solidFill>
                  <a:srgbClr val="13B2CC"/>
                </a:solidFill>
                <a:latin typeface="Calibri"/>
                <a:ea typeface="Calibri"/>
                <a:cs typeface="Calibri"/>
                <a:sym typeface="Calibri"/>
              </a:rPr>
              <a:t>the negative</a:t>
            </a:r>
            <a:endParaRPr/>
          </a:p>
        </p:txBody>
      </p:sp>
      <p:sp>
        <p:nvSpPr>
          <p:cNvPr id="176" name="Google Shape;176;p30"/>
          <p:cNvSpPr/>
          <p:nvPr/>
        </p:nvSpPr>
        <p:spPr>
          <a:xfrm>
            <a:off x="2008681" y="1731481"/>
            <a:ext cx="594661" cy="482536"/>
          </a:xfrm>
          <a:prstGeom prst="homePlate">
            <a:avLst>
              <a:gd fmla="val 50000" name="adj"/>
            </a:avLst>
          </a:prstGeom>
          <a:solidFill>
            <a:srgbClr val="13B2CC"/>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BF9000"/>
              </a:solidFill>
              <a:latin typeface="Arial"/>
              <a:ea typeface="Arial"/>
              <a:cs typeface="Arial"/>
              <a:sym typeface="Arial"/>
            </a:endParaRPr>
          </a:p>
        </p:txBody>
      </p:sp>
      <p:pic>
        <p:nvPicPr>
          <p:cNvPr descr="Logo&#10;&#10;Description automatically generated" id="177" name="Google Shape;177;p30"/>
          <p:cNvPicPr preferRelativeResize="0"/>
          <p:nvPr/>
        </p:nvPicPr>
        <p:blipFill rotWithShape="1">
          <a:blip r:embed="rId4">
            <a:alphaModFix/>
          </a:blip>
          <a:srcRect b="0" l="0" r="0" t="0"/>
          <a:stretch/>
        </p:blipFill>
        <p:spPr>
          <a:xfrm>
            <a:off x="114300" y="4790208"/>
            <a:ext cx="410580" cy="272555"/>
          </a:xfrm>
          <a:prstGeom prst="rect">
            <a:avLst/>
          </a:prstGeom>
          <a:noFill/>
          <a:ln>
            <a:noFill/>
          </a:ln>
        </p:spPr>
      </p:pic>
      <p:sp>
        <p:nvSpPr>
          <p:cNvPr id="178" name="Google Shape;178;p30"/>
          <p:cNvSpPr/>
          <p:nvPr/>
        </p:nvSpPr>
        <p:spPr>
          <a:xfrm>
            <a:off x="3001519" y="4904183"/>
            <a:ext cx="6028181" cy="126958"/>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Clr>
                <a:srgbClr val="000000"/>
              </a:buClr>
              <a:buSzPts val="1050"/>
              <a:buFont typeface="Arial"/>
              <a:buNone/>
            </a:pPr>
            <a:r>
              <a:rPr b="0" i="0" lang="en" sz="1050" u="none" cap="none" strike="noStrike">
                <a:solidFill>
                  <a:srgbClr val="245971"/>
                </a:solidFill>
                <a:latin typeface="Calibri"/>
                <a:ea typeface="Calibri"/>
                <a:cs typeface="Calibri"/>
                <a:sym typeface="Calibri"/>
              </a:rPr>
              <a:t>YouthTruthSurvey.org   </a:t>
            </a:r>
            <a:endParaRPr b="0" i="0" sz="1050" u="none" cap="none" strike="noStrike">
              <a:solidFill>
                <a:srgbClr val="245971"/>
              </a:solidFill>
              <a:latin typeface="Calibri"/>
              <a:ea typeface="Calibri"/>
              <a:cs typeface="Calibri"/>
              <a:sym typeface="Calibri"/>
            </a:endParaRPr>
          </a:p>
        </p:txBody>
      </p:sp>
      <p:pic>
        <p:nvPicPr>
          <p:cNvPr id="179" name="Google Shape;179;p30"/>
          <p:cNvPicPr preferRelativeResize="0"/>
          <p:nvPr/>
        </p:nvPicPr>
        <p:blipFill rotWithShape="1">
          <a:blip r:embed="rId5">
            <a:alphaModFix/>
          </a:blip>
          <a:srcRect b="0" l="9092" r="8513" t="0"/>
          <a:stretch/>
        </p:blipFill>
        <p:spPr>
          <a:xfrm>
            <a:off x="0" y="800143"/>
            <a:ext cx="9144000" cy="768988"/>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76"/>
                                        </p:tgtEl>
                                        <p:attrNameLst>
                                          <p:attrName>style.visibility</p:attrName>
                                        </p:attrNameLst>
                                      </p:cBhvr>
                                      <p:to>
                                        <p:strVal val="visible"/>
                                      </p:to>
                                    </p:set>
                                    <p:anim calcmode="lin" valueType="num">
                                      <p:cBhvr additive="base">
                                        <p:cTn dur="1000"/>
                                        <p:tgtEl>
                                          <p:spTgt spid="176"/>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175"/>
                                        </p:tgtEl>
                                        <p:attrNameLst>
                                          <p:attrName>style.visibility</p:attrName>
                                        </p:attrNameLst>
                                      </p:cBhvr>
                                      <p:to>
                                        <p:strVal val="visible"/>
                                      </p:to>
                                    </p:set>
                                    <p:anim calcmode="lin" valueType="num">
                                      <p:cBhvr additive="base">
                                        <p:cTn dur="1000"/>
                                        <p:tgtEl>
                                          <p:spTgt spid="175"/>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pic>
        <p:nvPicPr>
          <p:cNvPr descr="A blue sky with clouds&#10;&#10;Description automatically generated with low confidence" id="184" name="Google Shape;184;p31"/>
          <p:cNvPicPr preferRelativeResize="0"/>
          <p:nvPr/>
        </p:nvPicPr>
        <p:blipFill rotWithShape="1">
          <a:blip r:embed="rId3">
            <a:alphaModFix amt="70000"/>
          </a:blip>
          <a:srcRect b="0" l="0" r="0" t="4295"/>
          <a:stretch/>
        </p:blipFill>
        <p:spPr>
          <a:xfrm>
            <a:off x="0" y="-37477"/>
            <a:ext cx="9146316" cy="3340723"/>
          </a:xfrm>
          <a:prstGeom prst="rect">
            <a:avLst/>
          </a:prstGeom>
          <a:noFill/>
          <a:ln>
            <a:noFill/>
          </a:ln>
        </p:spPr>
      </p:pic>
      <p:pic>
        <p:nvPicPr>
          <p:cNvPr descr="A blue sky with clouds&#10;&#10;Description automatically generated with low confidence" id="185" name="Google Shape;185;p31"/>
          <p:cNvPicPr preferRelativeResize="0"/>
          <p:nvPr/>
        </p:nvPicPr>
        <p:blipFill rotWithShape="1">
          <a:blip r:embed="rId3">
            <a:alphaModFix amt="70000"/>
          </a:blip>
          <a:srcRect b="7831" l="0" r="0" t="4295"/>
          <a:stretch/>
        </p:blipFill>
        <p:spPr>
          <a:xfrm rot="10800000">
            <a:off x="0" y="2076138"/>
            <a:ext cx="9146316" cy="3067362"/>
          </a:xfrm>
          <a:prstGeom prst="rect">
            <a:avLst/>
          </a:prstGeom>
          <a:noFill/>
          <a:ln>
            <a:noFill/>
          </a:ln>
        </p:spPr>
      </p:pic>
      <p:pic>
        <p:nvPicPr>
          <p:cNvPr descr="Logo&#10;&#10;Description automatically generated" id="186" name="Google Shape;186;p31"/>
          <p:cNvPicPr preferRelativeResize="0"/>
          <p:nvPr/>
        </p:nvPicPr>
        <p:blipFill rotWithShape="1">
          <a:blip r:embed="rId4">
            <a:alphaModFix/>
          </a:blip>
          <a:srcRect b="0" l="0" r="0" t="0"/>
          <a:stretch/>
        </p:blipFill>
        <p:spPr>
          <a:xfrm>
            <a:off x="114300" y="4790208"/>
            <a:ext cx="410580" cy="272555"/>
          </a:xfrm>
          <a:prstGeom prst="rect">
            <a:avLst/>
          </a:prstGeom>
          <a:noFill/>
          <a:ln>
            <a:noFill/>
          </a:ln>
        </p:spPr>
      </p:pic>
      <p:sp>
        <p:nvSpPr>
          <p:cNvPr id="187" name="Google Shape;187;p31"/>
          <p:cNvSpPr/>
          <p:nvPr/>
        </p:nvSpPr>
        <p:spPr>
          <a:xfrm>
            <a:off x="3001519" y="4904183"/>
            <a:ext cx="6028181" cy="126958"/>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Clr>
                <a:srgbClr val="000000"/>
              </a:buClr>
              <a:buSzPts val="1050"/>
              <a:buFont typeface="Arial"/>
              <a:buNone/>
            </a:pPr>
            <a:r>
              <a:rPr b="0" i="0" lang="en" sz="1050" u="none" cap="none" strike="noStrike">
                <a:solidFill>
                  <a:srgbClr val="245971"/>
                </a:solidFill>
                <a:latin typeface="Calibri"/>
                <a:ea typeface="Calibri"/>
                <a:cs typeface="Calibri"/>
                <a:sym typeface="Calibri"/>
              </a:rPr>
              <a:t>YouthTruthSurvey.org   </a:t>
            </a:r>
            <a:endParaRPr b="0" i="0" sz="1050" u="none" cap="none" strike="noStrike">
              <a:solidFill>
                <a:srgbClr val="245971"/>
              </a:solidFill>
              <a:latin typeface="Calibri"/>
              <a:ea typeface="Calibri"/>
              <a:cs typeface="Calibri"/>
              <a:sym typeface="Calibri"/>
            </a:endParaRPr>
          </a:p>
        </p:txBody>
      </p:sp>
      <p:sp>
        <p:nvSpPr>
          <p:cNvPr id="188" name="Google Shape;188;p31"/>
          <p:cNvSpPr/>
          <p:nvPr/>
        </p:nvSpPr>
        <p:spPr>
          <a:xfrm>
            <a:off x="0" y="1295413"/>
            <a:ext cx="3794760" cy="482599"/>
          </a:xfrm>
          <a:prstGeom prst="rect">
            <a:avLst/>
          </a:prstGeom>
          <a:solidFill>
            <a:srgbClr val="245971">
              <a:alpha val="20784"/>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highlight>
                <a:srgbClr val="A0BD82"/>
              </a:highlight>
              <a:latin typeface="Arial"/>
              <a:ea typeface="Arial"/>
              <a:cs typeface="Arial"/>
              <a:sym typeface="Arial"/>
            </a:endParaRPr>
          </a:p>
        </p:txBody>
      </p:sp>
      <p:sp>
        <p:nvSpPr>
          <p:cNvPr id="189" name="Google Shape;189;p31"/>
          <p:cNvSpPr/>
          <p:nvPr/>
        </p:nvSpPr>
        <p:spPr>
          <a:xfrm>
            <a:off x="3410" y="1929619"/>
            <a:ext cx="3794760" cy="482599"/>
          </a:xfrm>
          <a:prstGeom prst="rect">
            <a:avLst/>
          </a:prstGeom>
          <a:solidFill>
            <a:srgbClr val="F99C25">
              <a:alpha val="31764"/>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190" name="Google Shape;190;p31"/>
          <p:cNvSpPr/>
          <p:nvPr/>
        </p:nvSpPr>
        <p:spPr>
          <a:xfrm>
            <a:off x="3410" y="2577452"/>
            <a:ext cx="3794760" cy="482599"/>
          </a:xfrm>
          <a:prstGeom prst="rect">
            <a:avLst/>
          </a:prstGeom>
          <a:solidFill>
            <a:srgbClr val="A0BD82">
              <a:alpha val="3098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191" name="Google Shape;191;p31"/>
          <p:cNvSpPr/>
          <p:nvPr/>
        </p:nvSpPr>
        <p:spPr>
          <a:xfrm>
            <a:off x="3410" y="3221141"/>
            <a:ext cx="3794760" cy="482599"/>
          </a:xfrm>
          <a:prstGeom prst="rect">
            <a:avLst/>
          </a:prstGeom>
          <a:solidFill>
            <a:srgbClr val="13B2CC">
              <a:alpha val="21568"/>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grpSp>
        <p:nvGrpSpPr>
          <p:cNvPr id="192" name="Google Shape;192;p31"/>
          <p:cNvGrpSpPr/>
          <p:nvPr/>
        </p:nvGrpSpPr>
        <p:grpSpPr>
          <a:xfrm>
            <a:off x="201833" y="3108497"/>
            <a:ext cx="4283392" cy="707886"/>
            <a:chOff x="201833" y="3108497"/>
            <a:chExt cx="4283392" cy="707886"/>
          </a:xfrm>
        </p:grpSpPr>
        <p:sp>
          <p:nvSpPr>
            <p:cNvPr id="193" name="Google Shape;193;p31"/>
            <p:cNvSpPr txBox="1"/>
            <p:nvPr/>
          </p:nvSpPr>
          <p:spPr>
            <a:xfrm>
              <a:off x="201833" y="3200830"/>
              <a:ext cx="3599748"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800" u="none" cap="none" strike="noStrike">
                  <a:solidFill>
                    <a:srgbClr val="13B2CC"/>
                  </a:solidFill>
                  <a:latin typeface="Calibri"/>
                  <a:ea typeface="Calibri"/>
                  <a:cs typeface="Calibri"/>
                  <a:sym typeface="Calibri"/>
                </a:rPr>
                <a:t>Downplay the negative</a:t>
              </a:r>
              <a:endParaRPr b="0" i="0" sz="2800" u="none" cap="none" strike="noStrike">
                <a:solidFill>
                  <a:srgbClr val="13B2CC"/>
                </a:solidFill>
                <a:latin typeface="Calibri"/>
                <a:ea typeface="Calibri"/>
                <a:cs typeface="Calibri"/>
                <a:sym typeface="Calibri"/>
              </a:endParaRPr>
            </a:p>
          </p:txBody>
        </p:sp>
        <p:sp>
          <p:nvSpPr>
            <p:cNvPr id="194" name="Google Shape;194;p31"/>
            <p:cNvSpPr/>
            <p:nvPr/>
          </p:nvSpPr>
          <p:spPr>
            <a:xfrm>
              <a:off x="3836726" y="3221420"/>
              <a:ext cx="648499" cy="482040"/>
            </a:xfrm>
            <a:prstGeom prst="homePlate">
              <a:avLst>
                <a:gd fmla="val 50000" name="adj"/>
              </a:avLst>
            </a:prstGeom>
            <a:solidFill>
              <a:srgbClr val="13B2CC"/>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195" name="Google Shape;195;p31"/>
            <p:cNvSpPr txBox="1"/>
            <p:nvPr/>
          </p:nvSpPr>
          <p:spPr>
            <a:xfrm>
              <a:off x="3828811" y="3108497"/>
              <a:ext cx="516488"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4000" u="none" cap="none" strike="noStrike">
                  <a:solidFill>
                    <a:schemeClr val="lt1"/>
                  </a:solidFill>
                  <a:latin typeface="Calibri"/>
                  <a:ea typeface="Calibri"/>
                  <a:cs typeface="Calibri"/>
                  <a:sym typeface="Calibri"/>
                </a:rPr>
                <a:t>D</a:t>
              </a:r>
              <a:endParaRPr/>
            </a:p>
          </p:txBody>
        </p:sp>
      </p:grpSp>
      <p:grpSp>
        <p:nvGrpSpPr>
          <p:cNvPr id="196" name="Google Shape;196;p31"/>
          <p:cNvGrpSpPr/>
          <p:nvPr/>
        </p:nvGrpSpPr>
        <p:grpSpPr>
          <a:xfrm>
            <a:off x="201832" y="2464808"/>
            <a:ext cx="4283393" cy="707886"/>
            <a:chOff x="201832" y="2464808"/>
            <a:chExt cx="4283393" cy="707886"/>
          </a:xfrm>
        </p:grpSpPr>
        <p:sp>
          <p:nvSpPr>
            <p:cNvPr id="197" name="Google Shape;197;p31"/>
            <p:cNvSpPr txBox="1"/>
            <p:nvPr/>
          </p:nvSpPr>
          <p:spPr>
            <a:xfrm>
              <a:off x="201832" y="2557168"/>
              <a:ext cx="1725152"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800" u="none" cap="none" strike="noStrike">
                  <a:solidFill>
                    <a:srgbClr val="A0BD82"/>
                  </a:solidFill>
                  <a:latin typeface="Calibri"/>
                  <a:ea typeface="Calibri"/>
                  <a:cs typeface="Calibri"/>
                  <a:sym typeface="Calibri"/>
                </a:rPr>
                <a:t>Dejected</a:t>
              </a:r>
              <a:endParaRPr b="0" i="0" sz="2800" u="none" cap="none" strike="noStrike">
                <a:solidFill>
                  <a:srgbClr val="A0BD82"/>
                </a:solidFill>
                <a:latin typeface="Calibri"/>
                <a:ea typeface="Calibri"/>
                <a:cs typeface="Calibri"/>
                <a:sym typeface="Calibri"/>
              </a:endParaRPr>
            </a:p>
          </p:txBody>
        </p:sp>
        <p:sp>
          <p:nvSpPr>
            <p:cNvPr id="198" name="Google Shape;198;p31"/>
            <p:cNvSpPr/>
            <p:nvPr/>
          </p:nvSpPr>
          <p:spPr>
            <a:xfrm>
              <a:off x="3836726" y="2577731"/>
              <a:ext cx="648499" cy="482040"/>
            </a:xfrm>
            <a:prstGeom prst="homePlate">
              <a:avLst>
                <a:gd fmla="val 50000" name="adj"/>
              </a:avLst>
            </a:prstGeom>
            <a:solidFill>
              <a:srgbClr val="A0BD8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199" name="Google Shape;199;p31"/>
            <p:cNvSpPr txBox="1"/>
            <p:nvPr/>
          </p:nvSpPr>
          <p:spPr>
            <a:xfrm>
              <a:off x="3828811" y="2464808"/>
              <a:ext cx="516488"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4000" u="none" cap="none" strike="noStrike">
                  <a:solidFill>
                    <a:schemeClr val="lt1"/>
                  </a:solidFill>
                  <a:latin typeface="Calibri"/>
                  <a:ea typeface="Calibri"/>
                  <a:cs typeface="Calibri"/>
                  <a:sym typeface="Calibri"/>
                </a:rPr>
                <a:t>D</a:t>
              </a:r>
              <a:endParaRPr/>
            </a:p>
          </p:txBody>
        </p:sp>
      </p:grpSp>
      <p:grpSp>
        <p:nvGrpSpPr>
          <p:cNvPr id="200" name="Google Shape;200;p31"/>
          <p:cNvGrpSpPr/>
          <p:nvPr/>
        </p:nvGrpSpPr>
        <p:grpSpPr>
          <a:xfrm>
            <a:off x="201832" y="1816975"/>
            <a:ext cx="4283393" cy="707886"/>
            <a:chOff x="201832" y="1816975"/>
            <a:chExt cx="4283393" cy="707886"/>
          </a:xfrm>
        </p:grpSpPr>
        <p:sp>
          <p:nvSpPr>
            <p:cNvPr id="201" name="Google Shape;201;p31"/>
            <p:cNvSpPr txBox="1"/>
            <p:nvPr/>
          </p:nvSpPr>
          <p:spPr>
            <a:xfrm>
              <a:off x="201832" y="1901183"/>
              <a:ext cx="1978427"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800" u="none" cap="none" strike="noStrike">
                  <a:solidFill>
                    <a:srgbClr val="F99C25"/>
                  </a:solidFill>
                  <a:latin typeface="Calibri"/>
                  <a:ea typeface="Calibri"/>
                  <a:cs typeface="Calibri"/>
                  <a:sym typeface="Calibri"/>
                </a:rPr>
                <a:t>Dismissive</a:t>
              </a:r>
              <a:endParaRPr b="0" i="0" sz="2800" u="none" cap="none" strike="noStrike">
                <a:solidFill>
                  <a:srgbClr val="F99C25"/>
                </a:solidFill>
                <a:latin typeface="Calibri"/>
                <a:ea typeface="Calibri"/>
                <a:cs typeface="Calibri"/>
                <a:sym typeface="Calibri"/>
              </a:endParaRPr>
            </a:p>
          </p:txBody>
        </p:sp>
        <p:sp>
          <p:nvSpPr>
            <p:cNvPr id="202" name="Google Shape;202;p31"/>
            <p:cNvSpPr/>
            <p:nvPr/>
          </p:nvSpPr>
          <p:spPr>
            <a:xfrm>
              <a:off x="3836726" y="1929898"/>
              <a:ext cx="648499" cy="482040"/>
            </a:xfrm>
            <a:prstGeom prst="homePlate">
              <a:avLst>
                <a:gd fmla="val 50000" name="adj"/>
              </a:avLst>
            </a:prstGeom>
            <a:solidFill>
              <a:srgbClr val="F99C2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203" name="Google Shape;203;p31"/>
            <p:cNvSpPr txBox="1"/>
            <p:nvPr/>
          </p:nvSpPr>
          <p:spPr>
            <a:xfrm>
              <a:off x="3828811" y="1816975"/>
              <a:ext cx="516488"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4000" u="none" cap="none" strike="noStrike">
                  <a:solidFill>
                    <a:schemeClr val="lt1"/>
                  </a:solidFill>
                  <a:latin typeface="Calibri"/>
                  <a:ea typeface="Calibri"/>
                  <a:cs typeface="Calibri"/>
                  <a:sym typeface="Calibri"/>
                </a:rPr>
                <a:t>D</a:t>
              </a:r>
              <a:endParaRPr/>
            </a:p>
          </p:txBody>
        </p:sp>
      </p:grpSp>
      <p:grpSp>
        <p:nvGrpSpPr>
          <p:cNvPr id="204" name="Google Shape;204;p31"/>
          <p:cNvGrpSpPr/>
          <p:nvPr/>
        </p:nvGrpSpPr>
        <p:grpSpPr>
          <a:xfrm>
            <a:off x="201833" y="1182769"/>
            <a:ext cx="4283392" cy="707886"/>
            <a:chOff x="201833" y="1182769"/>
            <a:chExt cx="4283392" cy="707886"/>
          </a:xfrm>
        </p:grpSpPr>
        <p:sp>
          <p:nvSpPr>
            <p:cNvPr id="205" name="Google Shape;205;p31"/>
            <p:cNvSpPr txBox="1"/>
            <p:nvPr/>
          </p:nvSpPr>
          <p:spPr>
            <a:xfrm>
              <a:off x="201833" y="1285173"/>
              <a:ext cx="161224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800" u="none" cap="none" strike="noStrike">
                  <a:solidFill>
                    <a:srgbClr val="245971"/>
                  </a:solidFill>
                  <a:latin typeface="Calibri"/>
                  <a:ea typeface="Calibri"/>
                  <a:cs typeface="Calibri"/>
                  <a:sym typeface="Calibri"/>
                </a:rPr>
                <a:t>Defensive</a:t>
              </a:r>
              <a:endParaRPr/>
            </a:p>
          </p:txBody>
        </p:sp>
        <p:sp>
          <p:nvSpPr>
            <p:cNvPr id="206" name="Google Shape;206;p31"/>
            <p:cNvSpPr/>
            <p:nvPr/>
          </p:nvSpPr>
          <p:spPr>
            <a:xfrm>
              <a:off x="3836726" y="1295692"/>
              <a:ext cx="648499" cy="482040"/>
            </a:xfrm>
            <a:prstGeom prst="homePlate">
              <a:avLst>
                <a:gd fmla="val 50000" name="adj"/>
              </a:avLst>
            </a:prstGeom>
            <a:solidFill>
              <a:srgbClr val="24597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207" name="Google Shape;207;p31"/>
            <p:cNvSpPr txBox="1"/>
            <p:nvPr/>
          </p:nvSpPr>
          <p:spPr>
            <a:xfrm>
              <a:off x="3828811" y="1182769"/>
              <a:ext cx="516488"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4000" u="none" cap="none" strike="noStrike">
                  <a:solidFill>
                    <a:schemeClr val="lt1"/>
                  </a:solidFill>
                  <a:latin typeface="Calibri"/>
                  <a:ea typeface="Calibri"/>
                  <a:cs typeface="Calibri"/>
                  <a:sym typeface="Calibri"/>
                </a:rPr>
                <a:t>D</a:t>
              </a:r>
              <a:endParaRPr/>
            </a:p>
          </p:txBody>
        </p:sp>
      </p:grpSp>
      <p:sp>
        <p:nvSpPr>
          <p:cNvPr id="208" name="Google Shape;208;p31"/>
          <p:cNvSpPr txBox="1"/>
          <p:nvPr/>
        </p:nvSpPr>
        <p:spPr>
          <a:xfrm>
            <a:off x="4485225" y="1890655"/>
            <a:ext cx="4194048" cy="120032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 sz="7200" u="none" cap="none" strike="noStrike">
                <a:solidFill>
                  <a:srgbClr val="245971"/>
                </a:solidFill>
                <a:latin typeface="Calibri"/>
                <a:ea typeface="Calibri"/>
                <a:cs typeface="Calibri"/>
                <a:sym typeface="Calibri"/>
              </a:rPr>
              <a:t>THE 4D’S</a:t>
            </a:r>
            <a:endParaRPr/>
          </a:p>
        </p:txBody>
      </p:sp>
      <p:pic>
        <p:nvPicPr>
          <p:cNvPr id="209" name="Google Shape;209;p31"/>
          <p:cNvPicPr preferRelativeResize="0"/>
          <p:nvPr/>
        </p:nvPicPr>
        <p:blipFill rotWithShape="1">
          <a:blip r:embed="rId5">
            <a:alphaModFix/>
          </a:blip>
          <a:srcRect b="0" l="28789" r="0" t="0"/>
          <a:stretch/>
        </p:blipFill>
        <p:spPr>
          <a:xfrm flipH="1">
            <a:off x="6291539" y="3108497"/>
            <a:ext cx="2858186" cy="878065"/>
          </a:xfrm>
          <a:prstGeom prst="rect">
            <a:avLst/>
          </a:prstGeom>
          <a:noFill/>
          <a:ln>
            <a:noFill/>
          </a:ln>
        </p:spPr>
      </p:pic>
      <p:pic>
        <p:nvPicPr>
          <p:cNvPr id="210" name="Google Shape;210;p31"/>
          <p:cNvPicPr preferRelativeResize="0"/>
          <p:nvPr/>
        </p:nvPicPr>
        <p:blipFill rotWithShape="1">
          <a:blip r:embed="rId6">
            <a:alphaModFix/>
          </a:blip>
          <a:srcRect b="0" l="27069" r="0" t="0"/>
          <a:stretch/>
        </p:blipFill>
        <p:spPr>
          <a:xfrm rot="10800000">
            <a:off x="6216715" y="1051553"/>
            <a:ext cx="2927284" cy="878065"/>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204"/>
                                        </p:tgtEl>
                                        <p:attrNameLst>
                                          <p:attrName>style.visibility</p:attrName>
                                        </p:attrNameLst>
                                      </p:cBhvr>
                                      <p:to>
                                        <p:strVal val="visible"/>
                                      </p:to>
                                    </p:set>
                                    <p:anim calcmode="lin" valueType="num">
                                      <p:cBhvr additive="base">
                                        <p:cTn dur="1000"/>
                                        <p:tgtEl>
                                          <p:spTgt spid="204"/>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200"/>
                                        </p:tgtEl>
                                        <p:attrNameLst>
                                          <p:attrName>style.visibility</p:attrName>
                                        </p:attrNameLst>
                                      </p:cBhvr>
                                      <p:to>
                                        <p:strVal val="visible"/>
                                      </p:to>
                                    </p:set>
                                    <p:anim calcmode="lin" valueType="num">
                                      <p:cBhvr additive="base">
                                        <p:cTn dur="1000"/>
                                        <p:tgtEl>
                                          <p:spTgt spid="200"/>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96"/>
                                        </p:tgtEl>
                                        <p:attrNameLst>
                                          <p:attrName>style.visibility</p:attrName>
                                        </p:attrNameLst>
                                      </p:cBhvr>
                                      <p:to>
                                        <p:strVal val="visible"/>
                                      </p:to>
                                    </p:set>
                                    <p:anim calcmode="lin" valueType="num">
                                      <p:cBhvr additive="base">
                                        <p:cTn dur="1000"/>
                                        <p:tgtEl>
                                          <p:spTgt spid="196"/>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92"/>
                                        </p:tgtEl>
                                        <p:attrNameLst>
                                          <p:attrName>style.visibility</p:attrName>
                                        </p:attrNameLst>
                                      </p:cBhvr>
                                      <p:to>
                                        <p:strVal val="visible"/>
                                      </p:to>
                                    </p:set>
                                    <p:anim calcmode="lin" valueType="num">
                                      <p:cBhvr additive="base">
                                        <p:cTn dur="1000"/>
                                        <p:tgtEl>
                                          <p:spTgt spid="192"/>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Design">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